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0" r:id="rId18"/>
    <p:sldId id="281" r:id="rId19"/>
    <p:sldId id="274" r:id="rId20"/>
    <p:sldId id="275" r:id="rId21"/>
    <p:sldId id="276" r:id="rId22"/>
    <p:sldId id="278" r:id="rId23"/>
    <p:sldId id="279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Research\Data%20Inversion\auxprot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Z:\Research\Data%20Inversion\auxprot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Z:\Research\Data%20Inversion\auxprot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Z:\Research\Data%20Inversion\lifetime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v>BCH-6</c:v>
          </c:tx>
          <c:xVal>
            <c:numRef>
              <c:f>Sheet1!$A$3:$A$16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Sheet1!$D$3:$D$16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313808"/>
        <c:axId val="233320864"/>
      </c:scatterChart>
      <c:valAx>
        <c:axId val="233313808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Faults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33320864"/>
        <c:crosses val="autoZero"/>
        <c:crossBetween val="midCat"/>
      </c:valAx>
      <c:valAx>
        <c:axId val="23332086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Prob. Defectiveness</a:t>
                </a:r>
              </a:p>
              <a:p>
                <a:pPr algn="ctr" rtl="0"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5.0854503265929357E-2"/>
              <c:y val="0.19925872150448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3313808"/>
        <c:crosses val="autoZero"/>
        <c:crossBetween val="midCat"/>
      </c:val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t"/>
      <c:overlay val="0"/>
    </c:legend>
    <c:plotVisOnly val="1"/>
    <c:dispBlanksAs val="gap"/>
    <c:showDLblsOverMax val="0"/>
  </c:chart>
  <c:spPr>
    <a:solidFill>
      <a:schemeClr val="tx2">
        <a:lumMod val="20000"/>
        <a:lumOff val="80000"/>
        <a:alpha val="30000"/>
      </a:schemeClr>
    </a:solidFill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v>BCH-6</c:v>
          </c:tx>
          <c:xVal>
            <c:numRef>
              <c:f>Sheet1!$A$3:$A$16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Sheet1!$D$3:$D$16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yVal>
          <c:smooth val="0"/>
        </c:ser>
        <c:ser>
          <c:idx val="0"/>
          <c:order val="1"/>
          <c:tx>
            <c:v>BCH-6 + DI + IP</c:v>
          </c:tx>
          <c:xVal>
            <c:numRef>
              <c:f>Sheet1!$A$3:$A$16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Sheet1!$B$3:$B$16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1.590000000550873E-7</c:v>
                </c:pt>
                <c:pt idx="7">
                  <c:v>3.0701999999993568E-5</c:v>
                </c:pt>
                <c:pt idx="8">
                  <c:v>1.1107129999999854E-3</c:v>
                </c:pt>
                <c:pt idx="9">
                  <c:v>1.5102099000000035E-2</c:v>
                </c:pt>
                <c:pt idx="10">
                  <c:v>0.10024901500000005</c:v>
                </c:pt>
                <c:pt idx="11">
                  <c:v>0.36350091500000004</c:v>
                </c:pt>
                <c:pt idx="12">
                  <c:v>0.76327816599999998</c:v>
                </c:pt>
                <c:pt idx="1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314984"/>
        <c:axId val="233316160"/>
      </c:scatterChart>
      <c:valAx>
        <c:axId val="233314984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Faults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33316160"/>
        <c:crosses val="autoZero"/>
        <c:crossBetween val="midCat"/>
      </c:valAx>
      <c:valAx>
        <c:axId val="233316160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Prob. Defectiveness</a:t>
                </a:r>
              </a:p>
              <a:p>
                <a:pPr algn="ctr" rtl="0"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5.0854503265929357E-2"/>
              <c:y val="0.19925872150448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3314984"/>
        <c:crosses val="autoZero"/>
        <c:crossBetween val="midCat"/>
      </c:val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t"/>
      <c:overlay val="0"/>
    </c:legend>
    <c:plotVisOnly val="1"/>
    <c:dispBlanksAs val="gap"/>
    <c:showDLblsOverMax val="0"/>
  </c:chart>
  <c:spPr>
    <a:solidFill>
      <a:schemeClr val="tx2">
        <a:lumMod val="20000"/>
        <a:lumOff val="80000"/>
        <a:alpha val="30000"/>
      </a:schemeClr>
    </a:solidFill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v>BCH-6</c:v>
          </c:tx>
          <c:xVal>
            <c:numRef>
              <c:f>Sheet1!$A$3:$A$16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Sheet1!$D$3:$D$16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yVal>
          <c:smooth val="0"/>
        </c:ser>
        <c:ser>
          <c:idx val="0"/>
          <c:order val="1"/>
          <c:tx>
            <c:v>BCH-6 + DI + IP</c:v>
          </c:tx>
          <c:xVal>
            <c:numRef>
              <c:f>Sheet1!$A$3:$A$16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Sheet1!$B$3:$B$16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1.590000000550873E-7</c:v>
                </c:pt>
                <c:pt idx="7">
                  <c:v>3.0701999999993568E-5</c:v>
                </c:pt>
                <c:pt idx="8">
                  <c:v>1.1107129999999854E-3</c:v>
                </c:pt>
                <c:pt idx="9">
                  <c:v>1.5102099000000035E-2</c:v>
                </c:pt>
                <c:pt idx="10">
                  <c:v>0.10024901500000005</c:v>
                </c:pt>
                <c:pt idx="11">
                  <c:v>0.36350091500000004</c:v>
                </c:pt>
                <c:pt idx="12">
                  <c:v>0.76327816599999998</c:v>
                </c:pt>
                <c:pt idx="13">
                  <c:v>1</c:v>
                </c:pt>
              </c:numCache>
            </c:numRef>
          </c:yVal>
          <c:smooth val="0"/>
        </c:ser>
        <c:ser>
          <c:idx val="1"/>
          <c:order val="2"/>
          <c:tx>
            <c:v>BCH-6 + DI + UP</c:v>
          </c:tx>
          <c:marker>
            <c:symbol val="x"/>
            <c:size val="7"/>
          </c:marker>
          <c:xVal>
            <c:numRef>
              <c:f>Sheet1!$A$3:$A$16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Sheet1!$C$3:$C$16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941528"/>
        <c:axId val="234801928"/>
      </c:scatterChart>
      <c:valAx>
        <c:axId val="198941528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Faults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34801928"/>
        <c:crosses val="autoZero"/>
        <c:crossBetween val="midCat"/>
      </c:valAx>
      <c:valAx>
        <c:axId val="23480192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Prob. Defectiveness</a:t>
                </a:r>
              </a:p>
              <a:p>
                <a:pPr algn="ctr" rtl="0"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5.0854503265929357E-2"/>
              <c:y val="0.19925872150448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8941528"/>
        <c:crosses val="autoZero"/>
        <c:crossBetween val="midCat"/>
      </c:val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t"/>
      <c:overlay val="0"/>
    </c:legend>
    <c:plotVisOnly val="1"/>
    <c:dispBlanksAs val="gap"/>
    <c:showDLblsOverMax val="0"/>
  </c:chart>
  <c:spPr>
    <a:solidFill>
      <a:schemeClr val="tx2">
        <a:lumMod val="20000"/>
        <a:lumOff val="80000"/>
        <a:alpha val="30000"/>
      </a:schemeClr>
    </a:solidFill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BCH-20</c:v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2"/>
          </c:marker>
          <c:xVal>
            <c:numRef>
              <c:f>'[results.xlsx]512-bytes'!$H$2:$H$2882</c:f>
              <c:numCache>
                <c:formatCode>General</c:formatCode>
                <c:ptCount val="2881"/>
                <c:pt idx="0">
                  <c:v>0</c:v>
                </c:pt>
                <c:pt idx="1">
                  <c:v>28.638251</c:v>
                </c:pt>
                <c:pt idx="2">
                  <c:v>29.050331</c:v>
                </c:pt>
                <c:pt idx="3">
                  <c:v>29.448004000000001</c:v>
                </c:pt>
                <c:pt idx="4">
                  <c:v>29.524231</c:v>
                </c:pt>
                <c:pt idx="5">
                  <c:v>29.874036</c:v>
                </c:pt>
                <c:pt idx="6">
                  <c:v>29.875997999999999</c:v>
                </c:pt>
                <c:pt idx="7">
                  <c:v>30.121752999999998</c:v>
                </c:pt>
                <c:pt idx="8">
                  <c:v>30.243925999999998</c:v>
                </c:pt>
                <c:pt idx="9">
                  <c:v>30.342483999999999</c:v>
                </c:pt>
                <c:pt idx="10">
                  <c:v>30.345334999999999</c:v>
                </c:pt>
                <c:pt idx="11">
                  <c:v>30.507518999999998</c:v>
                </c:pt>
                <c:pt idx="12">
                  <c:v>30.664489</c:v>
                </c:pt>
                <c:pt idx="13">
                  <c:v>30.706935000000001</c:v>
                </c:pt>
                <c:pt idx="14">
                  <c:v>30.725391999999999</c:v>
                </c:pt>
                <c:pt idx="15">
                  <c:v>30.812427</c:v>
                </c:pt>
                <c:pt idx="16">
                  <c:v>30.867933000000001</c:v>
                </c:pt>
                <c:pt idx="17">
                  <c:v>30.888335999999999</c:v>
                </c:pt>
                <c:pt idx="18">
                  <c:v>30.915951</c:v>
                </c:pt>
                <c:pt idx="19">
                  <c:v>30.948461000000002</c:v>
                </c:pt>
                <c:pt idx="20">
                  <c:v>30.998455</c:v>
                </c:pt>
                <c:pt idx="21">
                  <c:v>31.030494000000001</c:v>
                </c:pt>
                <c:pt idx="22">
                  <c:v>31.088287000000001</c:v>
                </c:pt>
                <c:pt idx="23">
                  <c:v>31.096523999999999</c:v>
                </c:pt>
                <c:pt idx="24">
                  <c:v>31.103045000000002</c:v>
                </c:pt>
                <c:pt idx="25">
                  <c:v>31.139012999999998</c:v>
                </c:pt>
                <c:pt idx="26">
                  <c:v>31.193809999999999</c:v>
                </c:pt>
                <c:pt idx="27">
                  <c:v>31.307293000000001</c:v>
                </c:pt>
                <c:pt idx="28">
                  <c:v>31.307504999999999</c:v>
                </c:pt>
                <c:pt idx="29">
                  <c:v>31.308979000000001</c:v>
                </c:pt>
                <c:pt idx="30">
                  <c:v>31.364630999999999</c:v>
                </c:pt>
                <c:pt idx="31">
                  <c:v>31.392792</c:v>
                </c:pt>
                <c:pt idx="32">
                  <c:v>31.417649999999998</c:v>
                </c:pt>
                <c:pt idx="33">
                  <c:v>31.443097999999999</c:v>
                </c:pt>
                <c:pt idx="34">
                  <c:v>31.481943999999999</c:v>
                </c:pt>
                <c:pt idx="35">
                  <c:v>31.518777</c:v>
                </c:pt>
                <c:pt idx="36">
                  <c:v>31.541671000000001</c:v>
                </c:pt>
                <c:pt idx="37">
                  <c:v>31.550169</c:v>
                </c:pt>
                <c:pt idx="38">
                  <c:v>31.551259000000002</c:v>
                </c:pt>
                <c:pt idx="39">
                  <c:v>31.574922999999998</c:v>
                </c:pt>
                <c:pt idx="40">
                  <c:v>31.591117000000001</c:v>
                </c:pt>
                <c:pt idx="41">
                  <c:v>31.63927</c:v>
                </c:pt>
                <c:pt idx="42">
                  <c:v>31.641891000000001</c:v>
                </c:pt>
                <c:pt idx="43">
                  <c:v>31.652239000000002</c:v>
                </c:pt>
                <c:pt idx="44">
                  <c:v>31.662118</c:v>
                </c:pt>
                <c:pt idx="45">
                  <c:v>31.663485000000001</c:v>
                </c:pt>
                <c:pt idx="46">
                  <c:v>31.666302999999999</c:v>
                </c:pt>
                <c:pt idx="47">
                  <c:v>31.673165999999998</c:v>
                </c:pt>
                <c:pt idx="48">
                  <c:v>31.677157999999999</c:v>
                </c:pt>
                <c:pt idx="49">
                  <c:v>31.678205999999999</c:v>
                </c:pt>
                <c:pt idx="50">
                  <c:v>31.683879999999998</c:v>
                </c:pt>
                <c:pt idx="51">
                  <c:v>31.689634000000002</c:v>
                </c:pt>
                <c:pt idx="52">
                  <c:v>31.696048999999999</c:v>
                </c:pt>
                <c:pt idx="53">
                  <c:v>31.795708999999999</c:v>
                </c:pt>
                <c:pt idx="54">
                  <c:v>31.798501999999999</c:v>
                </c:pt>
                <c:pt idx="55">
                  <c:v>31.814838999999999</c:v>
                </c:pt>
                <c:pt idx="56">
                  <c:v>31.834527999999999</c:v>
                </c:pt>
                <c:pt idx="57">
                  <c:v>31.845813</c:v>
                </c:pt>
                <c:pt idx="58">
                  <c:v>31.846145</c:v>
                </c:pt>
                <c:pt idx="59">
                  <c:v>31.84965</c:v>
                </c:pt>
                <c:pt idx="60">
                  <c:v>31.864567000000001</c:v>
                </c:pt>
                <c:pt idx="61">
                  <c:v>31.869257999999999</c:v>
                </c:pt>
                <c:pt idx="62">
                  <c:v>31.885513</c:v>
                </c:pt>
                <c:pt idx="63">
                  <c:v>31.905985000000001</c:v>
                </c:pt>
                <c:pt idx="64">
                  <c:v>31.910474000000001</c:v>
                </c:pt>
                <c:pt idx="65">
                  <c:v>31.910634999999999</c:v>
                </c:pt>
                <c:pt idx="66">
                  <c:v>31.919439000000001</c:v>
                </c:pt>
                <c:pt idx="67">
                  <c:v>31.919488999999999</c:v>
                </c:pt>
                <c:pt idx="68">
                  <c:v>31.931083000000001</c:v>
                </c:pt>
                <c:pt idx="69">
                  <c:v>31.939374999999998</c:v>
                </c:pt>
                <c:pt idx="70">
                  <c:v>31.940021000000002</c:v>
                </c:pt>
                <c:pt idx="71">
                  <c:v>31.962534000000002</c:v>
                </c:pt>
                <c:pt idx="72">
                  <c:v>31.969055000000001</c:v>
                </c:pt>
                <c:pt idx="73">
                  <c:v>31.99277</c:v>
                </c:pt>
                <c:pt idx="74">
                  <c:v>31.994357999999998</c:v>
                </c:pt>
                <c:pt idx="75">
                  <c:v>32.027051</c:v>
                </c:pt>
                <c:pt idx="76">
                  <c:v>32.036459000000001</c:v>
                </c:pt>
                <c:pt idx="77">
                  <c:v>32.058992000000003</c:v>
                </c:pt>
                <c:pt idx="78">
                  <c:v>32.075338000000002</c:v>
                </c:pt>
                <c:pt idx="79">
                  <c:v>32.080637000000003</c:v>
                </c:pt>
                <c:pt idx="80">
                  <c:v>32.106270000000002</c:v>
                </c:pt>
                <c:pt idx="81">
                  <c:v>32.115169999999999</c:v>
                </c:pt>
                <c:pt idx="82">
                  <c:v>32.123317999999998</c:v>
                </c:pt>
                <c:pt idx="83">
                  <c:v>32.136310000000002</c:v>
                </c:pt>
                <c:pt idx="84">
                  <c:v>32.136665999999998</c:v>
                </c:pt>
                <c:pt idx="85">
                  <c:v>32.136723000000003</c:v>
                </c:pt>
                <c:pt idx="86">
                  <c:v>32.137591</c:v>
                </c:pt>
                <c:pt idx="87">
                  <c:v>32.165525000000002</c:v>
                </c:pt>
                <c:pt idx="88">
                  <c:v>32.166848999999999</c:v>
                </c:pt>
                <c:pt idx="89">
                  <c:v>32.168387000000003</c:v>
                </c:pt>
                <c:pt idx="90">
                  <c:v>32.180194999999998</c:v>
                </c:pt>
                <c:pt idx="91">
                  <c:v>32.183774</c:v>
                </c:pt>
                <c:pt idx="92">
                  <c:v>32.185822999999999</c:v>
                </c:pt>
                <c:pt idx="93">
                  <c:v>32.189923</c:v>
                </c:pt>
                <c:pt idx="94">
                  <c:v>32.201560000000001</c:v>
                </c:pt>
                <c:pt idx="95">
                  <c:v>32.213701999999998</c:v>
                </c:pt>
                <c:pt idx="96">
                  <c:v>32.219258000000004</c:v>
                </c:pt>
                <c:pt idx="97">
                  <c:v>32.231133999999997</c:v>
                </c:pt>
                <c:pt idx="98">
                  <c:v>32.245423000000002</c:v>
                </c:pt>
                <c:pt idx="99">
                  <c:v>32.250154000000002</c:v>
                </c:pt>
                <c:pt idx="100">
                  <c:v>32.252423</c:v>
                </c:pt>
                <c:pt idx="101">
                  <c:v>32.255616000000003</c:v>
                </c:pt>
                <c:pt idx="102">
                  <c:v>32.288314</c:v>
                </c:pt>
                <c:pt idx="103">
                  <c:v>32.294460999999998</c:v>
                </c:pt>
                <c:pt idx="104">
                  <c:v>32.303905</c:v>
                </c:pt>
                <c:pt idx="105">
                  <c:v>32.311453</c:v>
                </c:pt>
                <c:pt idx="106">
                  <c:v>32.311982999999998</c:v>
                </c:pt>
                <c:pt idx="107">
                  <c:v>32.316827000000004</c:v>
                </c:pt>
                <c:pt idx="108">
                  <c:v>32.320748000000002</c:v>
                </c:pt>
                <c:pt idx="109">
                  <c:v>32.325791000000002</c:v>
                </c:pt>
                <c:pt idx="110">
                  <c:v>32.340068000000002</c:v>
                </c:pt>
                <c:pt idx="111">
                  <c:v>32.354557999999997</c:v>
                </c:pt>
                <c:pt idx="112">
                  <c:v>32.365425000000002</c:v>
                </c:pt>
                <c:pt idx="113">
                  <c:v>32.371262999999999</c:v>
                </c:pt>
                <c:pt idx="114">
                  <c:v>32.374319999999997</c:v>
                </c:pt>
                <c:pt idx="115">
                  <c:v>32.384542000000003</c:v>
                </c:pt>
                <c:pt idx="116">
                  <c:v>32.384768000000001</c:v>
                </c:pt>
                <c:pt idx="117">
                  <c:v>32.387470999999998</c:v>
                </c:pt>
                <c:pt idx="118">
                  <c:v>32.389892000000003</c:v>
                </c:pt>
                <c:pt idx="119">
                  <c:v>32.391661999999997</c:v>
                </c:pt>
                <c:pt idx="120">
                  <c:v>32.395921999999999</c:v>
                </c:pt>
                <c:pt idx="121">
                  <c:v>32.403238999999999</c:v>
                </c:pt>
                <c:pt idx="122">
                  <c:v>32.411566999999998</c:v>
                </c:pt>
                <c:pt idx="123">
                  <c:v>32.419978999999998</c:v>
                </c:pt>
                <c:pt idx="124">
                  <c:v>32.430525000000003</c:v>
                </c:pt>
                <c:pt idx="125">
                  <c:v>32.447083999999997</c:v>
                </c:pt>
                <c:pt idx="126">
                  <c:v>32.449198000000003</c:v>
                </c:pt>
                <c:pt idx="127">
                  <c:v>32.449280999999999</c:v>
                </c:pt>
                <c:pt idx="128">
                  <c:v>32.454464000000002</c:v>
                </c:pt>
                <c:pt idx="129">
                  <c:v>32.472459000000001</c:v>
                </c:pt>
                <c:pt idx="130">
                  <c:v>32.488515999999997</c:v>
                </c:pt>
                <c:pt idx="131">
                  <c:v>32.491916000000003</c:v>
                </c:pt>
                <c:pt idx="132">
                  <c:v>32.496777000000002</c:v>
                </c:pt>
                <c:pt idx="133">
                  <c:v>32.497003999999997</c:v>
                </c:pt>
                <c:pt idx="134">
                  <c:v>32.512219999999999</c:v>
                </c:pt>
                <c:pt idx="135">
                  <c:v>32.519818000000001</c:v>
                </c:pt>
                <c:pt idx="136">
                  <c:v>32.520490000000002</c:v>
                </c:pt>
                <c:pt idx="137">
                  <c:v>32.522084</c:v>
                </c:pt>
                <c:pt idx="138">
                  <c:v>32.531682000000004</c:v>
                </c:pt>
                <c:pt idx="139">
                  <c:v>32.532753999999997</c:v>
                </c:pt>
                <c:pt idx="140">
                  <c:v>32.550215999999999</c:v>
                </c:pt>
                <c:pt idx="141">
                  <c:v>32.559562999999997</c:v>
                </c:pt>
                <c:pt idx="142">
                  <c:v>32.560448000000001</c:v>
                </c:pt>
                <c:pt idx="143">
                  <c:v>32.562201999999999</c:v>
                </c:pt>
                <c:pt idx="144">
                  <c:v>32.564639</c:v>
                </c:pt>
                <c:pt idx="145">
                  <c:v>32.564673999999997</c:v>
                </c:pt>
                <c:pt idx="146">
                  <c:v>32.565821999999997</c:v>
                </c:pt>
                <c:pt idx="147">
                  <c:v>32.572268999999999</c:v>
                </c:pt>
                <c:pt idx="148">
                  <c:v>32.573481999999998</c:v>
                </c:pt>
                <c:pt idx="149">
                  <c:v>32.576402000000002</c:v>
                </c:pt>
                <c:pt idx="150">
                  <c:v>32.578290000000003</c:v>
                </c:pt>
                <c:pt idx="151">
                  <c:v>32.579912</c:v>
                </c:pt>
                <c:pt idx="152">
                  <c:v>32.586185999999998</c:v>
                </c:pt>
                <c:pt idx="153">
                  <c:v>32.591383999999998</c:v>
                </c:pt>
                <c:pt idx="154">
                  <c:v>32.608837999999999</c:v>
                </c:pt>
                <c:pt idx="155">
                  <c:v>32.610985999999997</c:v>
                </c:pt>
                <c:pt idx="156">
                  <c:v>32.612882999999997</c:v>
                </c:pt>
                <c:pt idx="157">
                  <c:v>32.615343000000003</c:v>
                </c:pt>
                <c:pt idx="158">
                  <c:v>32.619016000000002</c:v>
                </c:pt>
                <c:pt idx="159">
                  <c:v>32.630201999999997</c:v>
                </c:pt>
                <c:pt idx="160">
                  <c:v>32.637765999999999</c:v>
                </c:pt>
                <c:pt idx="161">
                  <c:v>32.640542000000003</c:v>
                </c:pt>
                <c:pt idx="162">
                  <c:v>32.642285999999999</c:v>
                </c:pt>
                <c:pt idx="163">
                  <c:v>32.643517000000003</c:v>
                </c:pt>
                <c:pt idx="164">
                  <c:v>32.658155999999998</c:v>
                </c:pt>
                <c:pt idx="165">
                  <c:v>32.665101999999997</c:v>
                </c:pt>
                <c:pt idx="166">
                  <c:v>32.667628999999998</c:v>
                </c:pt>
                <c:pt idx="167">
                  <c:v>32.673189000000001</c:v>
                </c:pt>
                <c:pt idx="168">
                  <c:v>32.684888999999998</c:v>
                </c:pt>
                <c:pt idx="169">
                  <c:v>32.688837999999997</c:v>
                </c:pt>
                <c:pt idx="170">
                  <c:v>32.688975999999997</c:v>
                </c:pt>
                <c:pt idx="171">
                  <c:v>32.691865</c:v>
                </c:pt>
                <c:pt idx="172">
                  <c:v>32.692870999999997</c:v>
                </c:pt>
                <c:pt idx="173">
                  <c:v>32.694983000000001</c:v>
                </c:pt>
                <c:pt idx="174">
                  <c:v>32.700524000000001</c:v>
                </c:pt>
                <c:pt idx="175">
                  <c:v>32.701701999999997</c:v>
                </c:pt>
                <c:pt idx="176">
                  <c:v>32.704279999999997</c:v>
                </c:pt>
                <c:pt idx="177">
                  <c:v>32.708385</c:v>
                </c:pt>
                <c:pt idx="178">
                  <c:v>32.719763</c:v>
                </c:pt>
                <c:pt idx="179">
                  <c:v>32.725268999999997</c:v>
                </c:pt>
                <c:pt idx="180">
                  <c:v>32.725836000000001</c:v>
                </c:pt>
                <c:pt idx="181">
                  <c:v>32.726185000000001</c:v>
                </c:pt>
                <c:pt idx="182">
                  <c:v>32.726233000000001</c:v>
                </c:pt>
                <c:pt idx="183">
                  <c:v>32.732739000000002</c:v>
                </c:pt>
                <c:pt idx="184">
                  <c:v>32.734318000000002</c:v>
                </c:pt>
                <c:pt idx="185">
                  <c:v>32.740071</c:v>
                </c:pt>
                <c:pt idx="186">
                  <c:v>32.743487999999999</c:v>
                </c:pt>
                <c:pt idx="187">
                  <c:v>32.746631000000001</c:v>
                </c:pt>
                <c:pt idx="188">
                  <c:v>32.746907</c:v>
                </c:pt>
                <c:pt idx="189">
                  <c:v>32.752288999999998</c:v>
                </c:pt>
                <c:pt idx="190">
                  <c:v>32.752999000000003</c:v>
                </c:pt>
                <c:pt idx="191">
                  <c:v>32.753017</c:v>
                </c:pt>
                <c:pt idx="192">
                  <c:v>32.758594000000002</c:v>
                </c:pt>
                <c:pt idx="193">
                  <c:v>32.762988</c:v>
                </c:pt>
                <c:pt idx="194">
                  <c:v>32.763893000000003</c:v>
                </c:pt>
                <c:pt idx="195">
                  <c:v>32.763950999999999</c:v>
                </c:pt>
                <c:pt idx="196">
                  <c:v>32.765104999999998</c:v>
                </c:pt>
                <c:pt idx="197">
                  <c:v>32.778309999999998</c:v>
                </c:pt>
                <c:pt idx="198">
                  <c:v>32.784596000000001</c:v>
                </c:pt>
                <c:pt idx="199">
                  <c:v>32.795751000000003</c:v>
                </c:pt>
                <c:pt idx="200">
                  <c:v>32.811895</c:v>
                </c:pt>
                <c:pt idx="201">
                  <c:v>32.813333999999998</c:v>
                </c:pt>
                <c:pt idx="202">
                  <c:v>32.814276999999997</c:v>
                </c:pt>
                <c:pt idx="203">
                  <c:v>32.817301</c:v>
                </c:pt>
                <c:pt idx="204">
                  <c:v>32.819034000000002</c:v>
                </c:pt>
                <c:pt idx="205">
                  <c:v>32.831961999999997</c:v>
                </c:pt>
                <c:pt idx="206">
                  <c:v>32.842663999999999</c:v>
                </c:pt>
                <c:pt idx="207">
                  <c:v>32.847081000000003</c:v>
                </c:pt>
                <c:pt idx="208">
                  <c:v>32.854821000000001</c:v>
                </c:pt>
                <c:pt idx="209">
                  <c:v>32.866683999999999</c:v>
                </c:pt>
                <c:pt idx="210">
                  <c:v>32.867542</c:v>
                </c:pt>
                <c:pt idx="211">
                  <c:v>32.873542999999998</c:v>
                </c:pt>
                <c:pt idx="212">
                  <c:v>32.873638999999997</c:v>
                </c:pt>
                <c:pt idx="213">
                  <c:v>32.876721000000003</c:v>
                </c:pt>
                <c:pt idx="214">
                  <c:v>32.882018000000002</c:v>
                </c:pt>
                <c:pt idx="215">
                  <c:v>32.884956000000003</c:v>
                </c:pt>
                <c:pt idx="216">
                  <c:v>32.892505</c:v>
                </c:pt>
                <c:pt idx="217">
                  <c:v>32.897436999999996</c:v>
                </c:pt>
                <c:pt idx="218">
                  <c:v>32.899360000000001</c:v>
                </c:pt>
                <c:pt idx="219">
                  <c:v>32.902524999999997</c:v>
                </c:pt>
                <c:pt idx="220">
                  <c:v>32.908740000000002</c:v>
                </c:pt>
                <c:pt idx="221">
                  <c:v>32.910493000000002</c:v>
                </c:pt>
                <c:pt idx="222">
                  <c:v>32.911558999999997</c:v>
                </c:pt>
                <c:pt idx="223">
                  <c:v>32.912866000000001</c:v>
                </c:pt>
                <c:pt idx="224">
                  <c:v>32.913981999999997</c:v>
                </c:pt>
                <c:pt idx="225">
                  <c:v>32.923397000000001</c:v>
                </c:pt>
                <c:pt idx="226">
                  <c:v>32.939616999999998</c:v>
                </c:pt>
                <c:pt idx="227">
                  <c:v>32.948653999999998</c:v>
                </c:pt>
                <c:pt idx="228">
                  <c:v>32.950812999999997</c:v>
                </c:pt>
                <c:pt idx="229">
                  <c:v>32.983057000000002</c:v>
                </c:pt>
                <c:pt idx="230">
                  <c:v>32.988469000000002</c:v>
                </c:pt>
                <c:pt idx="231">
                  <c:v>32.991968</c:v>
                </c:pt>
                <c:pt idx="232">
                  <c:v>32.997371000000001</c:v>
                </c:pt>
                <c:pt idx="233">
                  <c:v>32.999009999999998</c:v>
                </c:pt>
                <c:pt idx="234">
                  <c:v>33.019264999999997</c:v>
                </c:pt>
                <c:pt idx="235">
                  <c:v>33.019773999999998</c:v>
                </c:pt>
                <c:pt idx="236">
                  <c:v>33.019903999999997</c:v>
                </c:pt>
                <c:pt idx="237">
                  <c:v>33.022362000000001</c:v>
                </c:pt>
                <c:pt idx="238">
                  <c:v>33.022551</c:v>
                </c:pt>
                <c:pt idx="239">
                  <c:v>33.022742999999998</c:v>
                </c:pt>
                <c:pt idx="240">
                  <c:v>33.037956000000001</c:v>
                </c:pt>
                <c:pt idx="241">
                  <c:v>33.040790999999999</c:v>
                </c:pt>
                <c:pt idx="242">
                  <c:v>33.041634999999999</c:v>
                </c:pt>
                <c:pt idx="243">
                  <c:v>33.04186</c:v>
                </c:pt>
                <c:pt idx="244">
                  <c:v>33.043965</c:v>
                </c:pt>
                <c:pt idx="245">
                  <c:v>33.046714999999999</c:v>
                </c:pt>
                <c:pt idx="246">
                  <c:v>33.047699000000001</c:v>
                </c:pt>
                <c:pt idx="247">
                  <c:v>33.052191999999998</c:v>
                </c:pt>
                <c:pt idx="248">
                  <c:v>33.057127000000001</c:v>
                </c:pt>
                <c:pt idx="249">
                  <c:v>33.068358000000003</c:v>
                </c:pt>
                <c:pt idx="250">
                  <c:v>33.068649000000001</c:v>
                </c:pt>
                <c:pt idx="251">
                  <c:v>33.069688999999997</c:v>
                </c:pt>
                <c:pt idx="252">
                  <c:v>33.074899000000002</c:v>
                </c:pt>
                <c:pt idx="253">
                  <c:v>33.075322</c:v>
                </c:pt>
                <c:pt idx="254">
                  <c:v>33.084986000000001</c:v>
                </c:pt>
                <c:pt idx="255">
                  <c:v>33.086633999999997</c:v>
                </c:pt>
                <c:pt idx="256">
                  <c:v>33.089573000000001</c:v>
                </c:pt>
                <c:pt idx="257">
                  <c:v>33.091824000000003</c:v>
                </c:pt>
                <c:pt idx="258">
                  <c:v>33.104511000000002</c:v>
                </c:pt>
                <c:pt idx="259">
                  <c:v>33.109636000000002</c:v>
                </c:pt>
                <c:pt idx="260">
                  <c:v>33.112198999999997</c:v>
                </c:pt>
                <c:pt idx="261">
                  <c:v>33.113532999999997</c:v>
                </c:pt>
                <c:pt idx="262">
                  <c:v>33.124996000000003</c:v>
                </c:pt>
                <c:pt idx="263">
                  <c:v>33.125621000000002</c:v>
                </c:pt>
                <c:pt idx="264">
                  <c:v>33.129083000000001</c:v>
                </c:pt>
                <c:pt idx="265">
                  <c:v>33.140718</c:v>
                </c:pt>
                <c:pt idx="266">
                  <c:v>33.142341000000002</c:v>
                </c:pt>
                <c:pt idx="267">
                  <c:v>33.144354</c:v>
                </c:pt>
                <c:pt idx="268">
                  <c:v>33.148786999999999</c:v>
                </c:pt>
                <c:pt idx="269">
                  <c:v>33.158777999999998</c:v>
                </c:pt>
                <c:pt idx="270">
                  <c:v>33.159539000000002</c:v>
                </c:pt>
                <c:pt idx="271">
                  <c:v>33.162820000000004</c:v>
                </c:pt>
                <c:pt idx="272">
                  <c:v>33.164741999999997</c:v>
                </c:pt>
                <c:pt idx="273">
                  <c:v>33.166567000000001</c:v>
                </c:pt>
                <c:pt idx="274">
                  <c:v>33.172331</c:v>
                </c:pt>
                <c:pt idx="275">
                  <c:v>33.177042</c:v>
                </c:pt>
                <c:pt idx="276">
                  <c:v>33.189196000000003</c:v>
                </c:pt>
                <c:pt idx="277">
                  <c:v>33.190666</c:v>
                </c:pt>
                <c:pt idx="278">
                  <c:v>33.193255999999998</c:v>
                </c:pt>
                <c:pt idx="279">
                  <c:v>33.201087999999999</c:v>
                </c:pt>
                <c:pt idx="280">
                  <c:v>33.205027000000001</c:v>
                </c:pt>
                <c:pt idx="281">
                  <c:v>33.215324000000003</c:v>
                </c:pt>
                <c:pt idx="282">
                  <c:v>33.218667000000003</c:v>
                </c:pt>
                <c:pt idx="283">
                  <c:v>33.226528000000002</c:v>
                </c:pt>
                <c:pt idx="284">
                  <c:v>33.227528</c:v>
                </c:pt>
                <c:pt idx="285">
                  <c:v>33.232895999999997</c:v>
                </c:pt>
                <c:pt idx="286">
                  <c:v>33.235281999999998</c:v>
                </c:pt>
                <c:pt idx="287">
                  <c:v>33.236618999999997</c:v>
                </c:pt>
                <c:pt idx="288">
                  <c:v>33.236984</c:v>
                </c:pt>
                <c:pt idx="289">
                  <c:v>33.239128000000001</c:v>
                </c:pt>
                <c:pt idx="290">
                  <c:v>33.243934000000003</c:v>
                </c:pt>
                <c:pt idx="291">
                  <c:v>33.249707000000001</c:v>
                </c:pt>
                <c:pt idx="292">
                  <c:v>33.251061</c:v>
                </c:pt>
                <c:pt idx="293">
                  <c:v>33.251806999999999</c:v>
                </c:pt>
                <c:pt idx="294">
                  <c:v>33.253413999999999</c:v>
                </c:pt>
                <c:pt idx="295">
                  <c:v>33.256273999999998</c:v>
                </c:pt>
                <c:pt idx="296">
                  <c:v>33.257199</c:v>
                </c:pt>
                <c:pt idx="297">
                  <c:v>33.259583999999997</c:v>
                </c:pt>
                <c:pt idx="298">
                  <c:v>33.261417999999999</c:v>
                </c:pt>
                <c:pt idx="299">
                  <c:v>33.263880999999998</c:v>
                </c:pt>
                <c:pt idx="300">
                  <c:v>33.269886999999997</c:v>
                </c:pt>
                <c:pt idx="301">
                  <c:v>33.276381000000001</c:v>
                </c:pt>
                <c:pt idx="302">
                  <c:v>33.278750000000002</c:v>
                </c:pt>
                <c:pt idx="303">
                  <c:v>33.279043000000001</c:v>
                </c:pt>
                <c:pt idx="304">
                  <c:v>33.285558999999999</c:v>
                </c:pt>
                <c:pt idx="305">
                  <c:v>33.288221999999998</c:v>
                </c:pt>
                <c:pt idx="306">
                  <c:v>33.289487999999999</c:v>
                </c:pt>
                <c:pt idx="307">
                  <c:v>33.289833999999999</c:v>
                </c:pt>
                <c:pt idx="308">
                  <c:v>33.294308000000001</c:v>
                </c:pt>
                <c:pt idx="309">
                  <c:v>33.295287000000002</c:v>
                </c:pt>
                <c:pt idx="310">
                  <c:v>33.295354000000003</c:v>
                </c:pt>
                <c:pt idx="311">
                  <c:v>33.295600999999998</c:v>
                </c:pt>
                <c:pt idx="312">
                  <c:v>33.303863999999997</c:v>
                </c:pt>
                <c:pt idx="313">
                  <c:v>33.310589999999998</c:v>
                </c:pt>
                <c:pt idx="314">
                  <c:v>33.314445999999997</c:v>
                </c:pt>
                <c:pt idx="315">
                  <c:v>33.317799999999998</c:v>
                </c:pt>
                <c:pt idx="316">
                  <c:v>33.321823999999999</c:v>
                </c:pt>
                <c:pt idx="317">
                  <c:v>33.326481999999999</c:v>
                </c:pt>
                <c:pt idx="318">
                  <c:v>33.326509999999999</c:v>
                </c:pt>
                <c:pt idx="319">
                  <c:v>33.327472999999998</c:v>
                </c:pt>
                <c:pt idx="320">
                  <c:v>33.328257000000001</c:v>
                </c:pt>
                <c:pt idx="321">
                  <c:v>33.328349000000003</c:v>
                </c:pt>
                <c:pt idx="322">
                  <c:v>33.330672999999997</c:v>
                </c:pt>
                <c:pt idx="323">
                  <c:v>33.337215</c:v>
                </c:pt>
                <c:pt idx="324">
                  <c:v>33.337325</c:v>
                </c:pt>
                <c:pt idx="325">
                  <c:v>33.337397000000003</c:v>
                </c:pt>
                <c:pt idx="326">
                  <c:v>33.338647999999999</c:v>
                </c:pt>
                <c:pt idx="327">
                  <c:v>33.351318999999997</c:v>
                </c:pt>
                <c:pt idx="328">
                  <c:v>33.353048999999999</c:v>
                </c:pt>
                <c:pt idx="329">
                  <c:v>33.353844000000002</c:v>
                </c:pt>
                <c:pt idx="330">
                  <c:v>33.358587999999997</c:v>
                </c:pt>
                <c:pt idx="331">
                  <c:v>33.358927000000001</c:v>
                </c:pt>
                <c:pt idx="332">
                  <c:v>33.363318</c:v>
                </c:pt>
                <c:pt idx="333">
                  <c:v>33.364589000000002</c:v>
                </c:pt>
                <c:pt idx="334">
                  <c:v>33.366912999999997</c:v>
                </c:pt>
                <c:pt idx="335">
                  <c:v>33.371834999999997</c:v>
                </c:pt>
                <c:pt idx="336">
                  <c:v>33.386066</c:v>
                </c:pt>
                <c:pt idx="337">
                  <c:v>33.393743000000001</c:v>
                </c:pt>
                <c:pt idx="338">
                  <c:v>33.396054999999997</c:v>
                </c:pt>
                <c:pt idx="339">
                  <c:v>33.396788999999998</c:v>
                </c:pt>
                <c:pt idx="340">
                  <c:v>33.398989</c:v>
                </c:pt>
                <c:pt idx="341">
                  <c:v>33.401097</c:v>
                </c:pt>
                <c:pt idx="342">
                  <c:v>33.403407999999999</c:v>
                </c:pt>
                <c:pt idx="343">
                  <c:v>33.410676000000002</c:v>
                </c:pt>
                <c:pt idx="344">
                  <c:v>33.411752</c:v>
                </c:pt>
                <c:pt idx="345">
                  <c:v>33.415996</c:v>
                </c:pt>
                <c:pt idx="346">
                  <c:v>33.417178</c:v>
                </c:pt>
                <c:pt idx="347">
                  <c:v>33.424106000000002</c:v>
                </c:pt>
                <c:pt idx="348">
                  <c:v>33.428257000000002</c:v>
                </c:pt>
                <c:pt idx="349">
                  <c:v>33.436869000000002</c:v>
                </c:pt>
                <c:pt idx="350">
                  <c:v>33.437651000000002</c:v>
                </c:pt>
                <c:pt idx="351">
                  <c:v>33.446067999999997</c:v>
                </c:pt>
                <c:pt idx="352">
                  <c:v>33.446108000000002</c:v>
                </c:pt>
                <c:pt idx="353">
                  <c:v>33.457309000000002</c:v>
                </c:pt>
                <c:pt idx="354">
                  <c:v>33.459496999999999</c:v>
                </c:pt>
                <c:pt idx="355">
                  <c:v>33.463763999999998</c:v>
                </c:pt>
                <c:pt idx="356">
                  <c:v>33.468944999999998</c:v>
                </c:pt>
                <c:pt idx="357">
                  <c:v>33.472586</c:v>
                </c:pt>
                <c:pt idx="358">
                  <c:v>33.474029000000002</c:v>
                </c:pt>
                <c:pt idx="359">
                  <c:v>33.477066999999998</c:v>
                </c:pt>
                <c:pt idx="360">
                  <c:v>33.477328999999997</c:v>
                </c:pt>
                <c:pt idx="361">
                  <c:v>33.480210999999997</c:v>
                </c:pt>
                <c:pt idx="362">
                  <c:v>33.481195999999997</c:v>
                </c:pt>
                <c:pt idx="363">
                  <c:v>33.483196999999997</c:v>
                </c:pt>
                <c:pt idx="364">
                  <c:v>33.483241</c:v>
                </c:pt>
                <c:pt idx="365">
                  <c:v>33.483376</c:v>
                </c:pt>
                <c:pt idx="366">
                  <c:v>33.483714999999997</c:v>
                </c:pt>
                <c:pt idx="367">
                  <c:v>33.485962999999998</c:v>
                </c:pt>
                <c:pt idx="368">
                  <c:v>33.487209</c:v>
                </c:pt>
                <c:pt idx="369">
                  <c:v>33.488512999999998</c:v>
                </c:pt>
                <c:pt idx="370">
                  <c:v>33.488937</c:v>
                </c:pt>
                <c:pt idx="371">
                  <c:v>33.495421</c:v>
                </c:pt>
                <c:pt idx="372">
                  <c:v>33.497816999999998</c:v>
                </c:pt>
                <c:pt idx="373">
                  <c:v>33.499240999999998</c:v>
                </c:pt>
                <c:pt idx="374">
                  <c:v>33.510809000000002</c:v>
                </c:pt>
                <c:pt idx="375">
                  <c:v>33.512278000000002</c:v>
                </c:pt>
                <c:pt idx="376">
                  <c:v>33.514754000000003</c:v>
                </c:pt>
                <c:pt idx="377">
                  <c:v>33.517054000000002</c:v>
                </c:pt>
                <c:pt idx="378">
                  <c:v>33.520783999999999</c:v>
                </c:pt>
                <c:pt idx="379">
                  <c:v>33.523463</c:v>
                </c:pt>
                <c:pt idx="380">
                  <c:v>33.524861000000001</c:v>
                </c:pt>
                <c:pt idx="381">
                  <c:v>33.525053999999997</c:v>
                </c:pt>
                <c:pt idx="382">
                  <c:v>33.527121000000001</c:v>
                </c:pt>
                <c:pt idx="383">
                  <c:v>33.529788000000003</c:v>
                </c:pt>
                <c:pt idx="384">
                  <c:v>33.537534999999998</c:v>
                </c:pt>
                <c:pt idx="385">
                  <c:v>33.543272999999999</c:v>
                </c:pt>
                <c:pt idx="386">
                  <c:v>33.548552000000001</c:v>
                </c:pt>
                <c:pt idx="387">
                  <c:v>33.549608999999997</c:v>
                </c:pt>
                <c:pt idx="388">
                  <c:v>33.550469999999997</c:v>
                </c:pt>
                <c:pt idx="389">
                  <c:v>33.552700999999999</c:v>
                </c:pt>
                <c:pt idx="390">
                  <c:v>33.554564999999997</c:v>
                </c:pt>
                <c:pt idx="391">
                  <c:v>33.556525999999998</c:v>
                </c:pt>
                <c:pt idx="392">
                  <c:v>33.560600999999998</c:v>
                </c:pt>
                <c:pt idx="393">
                  <c:v>33.565942</c:v>
                </c:pt>
                <c:pt idx="394">
                  <c:v>33.565961000000001</c:v>
                </c:pt>
                <c:pt idx="395">
                  <c:v>33.567047000000002</c:v>
                </c:pt>
                <c:pt idx="396">
                  <c:v>33.567703000000002</c:v>
                </c:pt>
                <c:pt idx="397">
                  <c:v>33.568753999999998</c:v>
                </c:pt>
                <c:pt idx="398">
                  <c:v>33.572358999999999</c:v>
                </c:pt>
                <c:pt idx="399">
                  <c:v>33.574590000000001</c:v>
                </c:pt>
                <c:pt idx="400">
                  <c:v>33.575324999999999</c:v>
                </c:pt>
                <c:pt idx="401">
                  <c:v>33.586799999999997</c:v>
                </c:pt>
                <c:pt idx="402">
                  <c:v>33.588064000000003</c:v>
                </c:pt>
                <c:pt idx="403">
                  <c:v>33.590803999999999</c:v>
                </c:pt>
                <c:pt idx="404">
                  <c:v>33.594307000000001</c:v>
                </c:pt>
                <c:pt idx="405">
                  <c:v>33.598765</c:v>
                </c:pt>
                <c:pt idx="406">
                  <c:v>33.599632999999997</c:v>
                </c:pt>
                <c:pt idx="407">
                  <c:v>33.605569000000003</c:v>
                </c:pt>
                <c:pt idx="408">
                  <c:v>33.607911000000001</c:v>
                </c:pt>
                <c:pt idx="409">
                  <c:v>33.614862000000002</c:v>
                </c:pt>
                <c:pt idx="410">
                  <c:v>33.626066999999999</c:v>
                </c:pt>
                <c:pt idx="411">
                  <c:v>33.628517000000002</c:v>
                </c:pt>
                <c:pt idx="412">
                  <c:v>33.632120999999998</c:v>
                </c:pt>
                <c:pt idx="413">
                  <c:v>33.635312999999996</c:v>
                </c:pt>
                <c:pt idx="414">
                  <c:v>33.636268000000001</c:v>
                </c:pt>
                <c:pt idx="415">
                  <c:v>33.640563</c:v>
                </c:pt>
                <c:pt idx="416">
                  <c:v>33.642158000000002</c:v>
                </c:pt>
                <c:pt idx="417">
                  <c:v>33.643453000000001</c:v>
                </c:pt>
                <c:pt idx="418">
                  <c:v>33.649487999999998</c:v>
                </c:pt>
                <c:pt idx="419">
                  <c:v>33.651842000000002</c:v>
                </c:pt>
                <c:pt idx="420">
                  <c:v>33.652771000000001</c:v>
                </c:pt>
                <c:pt idx="421">
                  <c:v>33.656630999999997</c:v>
                </c:pt>
                <c:pt idx="422">
                  <c:v>33.656714000000001</c:v>
                </c:pt>
                <c:pt idx="423">
                  <c:v>33.657997000000002</c:v>
                </c:pt>
                <c:pt idx="424">
                  <c:v>33.660145</c:v>
                </c:pt>
                <c:pt idx="425">
                  <c:v>33.663609999999998</c:v>
                </c:pt>
                <c:pt idx="426">
                  <c:v>33.666294000000001</c:v>
                </c:pt>
                <c:pt idx="427">
                  <c:v>33.671238000000002</c:v>
                </c:pt>
                <c:pt idx="428">
                  <c:v>33.672395000000002</c:v>
                </c:pt>
                <c:pt idx="429">
                  <c:v>33.674630000000001</c:v>
                </c:pt>
                <c:pt idx="430">
                  <c:v>33.674765000000001</c:v>
                </c:pt>
                <c:pt idx="431">
                  <c:v>33.675435</c:v>
                </c:pt>
                <c:pt idx="432">
                  <c:v>33.675457999999999</c:v>
                </c:pt>
                <c:pt idx="433">
                  <c:v>33.677903999999998</c:v>
                </c:pt>
                <c:pt idx="434">
                  <c:v>33.680497000000003</c:v>
                </c:pt>
                <c:pt idx="435">
                  <c:v>33.680568000000001</c:v>
                </c:pt>
                <c:pt idx="436">
                  <c:v>33.681443999999999</c:v>
                </c:pt>
                <c:pt idx="437">
                  <c:v>33.681762999999997</c:v>
                </c:pt>
                <c:pt idx="438">
                  <c:v>33.682631000000001</c:v>
                </c:pt>
                <c:pt idx="439">
                  <c:v>33.682865</c:v>
                </c:pt>
                <c:pt idx="440">
                  <c:v>33.682954000000002</c:v>
                </c:pt>
                <c:pt idx="441">
                  <c:v>33.685329000000003</c:v>
                </c:pt>
                <c:pt idx="442">
                  <c:v>33.690378000000003</c:v>
                </c:pt>
                <c:pt idx="443">
                  <c:v>33.696035999999999</c:v>
                </c:pt>
                <c:pt idx="444">
                  <c:v>33.696530000000003</c:v>
                </c:pt>
                <c:pt idx="445">
                  <c:v>33.701605000000001</c:v>
                </c:pt>
                <c:pt idx="446">
                  <c:v>33.705334000000001</c:v>
                </c:pt>
                <c:pt idx="447">
                  <c:v>33.705492</c:v>
                </c:pt>
                <c:pt idx="448">
                  <c:v>33.708340999999997</c:v>
                </c:pt>
                <c:pt idx="449">
                  <c:v>33.708691000000002</c:v>
                </c:pt>
                <c:pt idx="450">
                  <c:v>33.709650000000003</c:v>
                </c:pt>
                <c:pt idx="451">
                  <c:v>33.710979999999999</c:v>
                </c:pt>
                <c:pt idx="452">
                  <c:v>33.714188</c:v>
                </c:pt>
                <c:pt idx="453">
                  <c:v>33.715560000000004</c:v>
                </c:pt>
                <c:pt idx="454">
                  <c:v>33.717235000000002</c:v>
                </c:pt>
                <c:pt idx="455">
                  <c:v>33.726664</c:v>
                </c:pt>
                <c:pt idx="456">
                  <c:v>33.727269</c:v>
                </c:pt>
                <c:pt idx="457">
                  <c:v>33.734105</c:v>
                </c:pt>
                <c:pt idx="458">
                  <c:v>33.735328000000003</c:v>
                </c:pt>
                <c:pt idx="459">
                  <c:v>33.736579999999996</c:v>
                </c:pt>
                <c:pt idx="460">
                  <c:v>33.744332999999997</c:v>
                </c:pt>
                <c:pt idx="461">
                  <c:v>33.748331</c:v>
                </c:pt>
                <c:pt idx="462">
                  <c:v>33.749063999999997</c:v>
                </c:pt>
                <c:pt idx="463">
                  <c:v>33.750359000000003</c:v>
                </c:pt>
                <c:pt idx="464">
                  <c:v>33.751291999999999</c:v>
                </c:pt>
                <c:pt idx="465">
                  <c:v>33.764429</c:v>
                </c:pt>
                <c:pt idx="466">
                  <c:v>33.766845000000004</c:v>
                </c:pt>
                <c:pt idx="467">
                  <c:v>33.767507999999999</c:v>
                </c:pt>
                <c:pt idx="468">
                  <c:v>33.769015000000003</c:v>
                </c:pt>
                <c:pt idx="469">
                  <c:v>33.771321999999998</c:v>
                </c:pt>
                <c:pt idx="470">
                  <c:v>33.777192999999997</c:v>
                </c:pt>
                <c:pt idx="471">
                  <c:v>33.777298999999999</c:v>
                </c:pt>
                <c:pt idx="472">
                  <c:v>33.780903000000002</c:v>
                </c:pt>
                <c:pt idx="473">
                  <c:v>33.784416</c:v>
                </c:pt>
                <c:pt idx="474">
                  <c:v>33.784877999999999</c:v>
                </c:pt>
                <c:pt idx="475">
                  <c:v>33.785930999999998</c:v>
                </c:pt>
                <c:pt idx="476">
                  <c:v>33.788085000000002</c:v>
                </c:pt>
                <c:pt idx="477">
                  <c:v>33.788440999999999</c:v>
                </c:pt>
                <c:pt idx="478">
                  <c:v>33.791130000000003</c:v>
                </c:pt>
                <c:pt idx="479">
                  <c:v>33.792316</c:v>
                </c:pt>
                <c:pt idx="480">
                  <c:v>33.792537000000003</c:v>
                </c:pt>
                <c:pt idx="481">
                  <c:v>33.794725</c:v>
                </c:pt>
                <c:pt idx="482">
                  <c:v>33.795310000000001</c:v>
                </c:pt>
                <c:pt idx="483">
                  <c:v>33.797018000000001</c:v>
                </c:pt>
                <c:pt idx="484">
                  <c:v>33.797223000000002</c:v>
                </c:pt>
                <c:pt idx="485">
                  <c:v>33.797755000000002</c:v>
                </c:pt>
                <c:pt idx="486">
                  <c:v>33.800125999999999</c:v>
                </c:pt>
                <c:pt idx="487">
                  <c:v>33.800356000000001</c:v>
                </c:pt>
                <c:pt idx="488">
                  <c:v>33.802140000000001</c:v>
                </c:pt>
                <c:pt idx="489">
                  <c:v>33.803612999999999</c:v>
                </c:pt>
                <c:pt idx="490">
                  <c:v>33.806595000000002</c:v>
                </c:pt>
                <c:pt idx="491">
                  <c:v>33.807547999999997</c:v>
                </c:pt>
                <c:pt idx="492">
                  <c:v>33.810336</c:v>
                </c:pt>
                <c:pt idx="493">
                  <c:v>33.811908000000003</c:v>
                </c:pt>
                <c:pt idx="494">
                  <c:v>33.816992999999997</c:v>
                </c:pt>
                <c:pt idx="495">
                  <c:v>33.818423000000003</c:v>
                </c:pt>
                <c:pt idx="496">
                  <c:v>33.822020999999999</c:v>
                </c:pt>
                <c:pt idx="497">
                  <c:v>33.822426</c:v>
                </c:pt>
                <c:pt idx="498">
                  <c:v>33.829920999999999</c:v>
                </c:pt>
                <c:pt idx="499">
                  <c:v>33.831708999999996</c:v>
                </c:pt>
                <c:pt idx="500">
                  <c:v>33.831963000000002</c:v>
                </c:pt>
                <c:pt idx="501">
                  <c:v>33.833947999999999</c:v>
                </c:pt>
                <c:pt idx="502">
                  <c:v>33.837411000000003</c:v>
                </c:pt>
                <c:pt idx="503">
                  <c:v>33.847729000000001</c:v>
                </c:pt>
                <c:pt idx="504">
                  <c:v>33.854886</c:v>
                </c:pt>
                <c:pt idx="505">
                  <c:v>33.854928999999998</c:v>
                </c:pt>
                <c:pt idx="506">
                  <c:v>33.855280999999998</c:v>
                </c:pt>
                <c:pt idx="507">
                  <c:v>33.856138999999999</c:v>
                </c:pt>
                <c:pt idx="508">
                  <c:v>33.865344999999998</c:v>
                </c:pt>
                <c:pt idx="509">
                  <c:v>33.869177000000001</c:v>
                </c:pt>
                <c:pt idx="510">
                  <c:v>33.869224000000003</c:v>
                </c:pt>
                <c:pt idx="511">
                  <c:v>33.86983</c:v>
                </c:pt>
                <c:pt idx="512">
                  <c:v>33.870268000000003</c:v>
                </c:pt>
                <c:pt idx="513">
                  <c:v>33.870739999999998</c:v>
                </c:pt>
                <c:pt idx="514">
                  <c:v>33.872939000000002</c:v>
                </c:pt>
                <c:pt idx="515">
                  <c:v>33.873097000000001</c:v>
                </c:pt>
                <c:pt idx="516">
                  <c:v>33.874611000000002</c:v>
                </c:pt>
                <c:pt idx="517">
                  <c:v>33.874850000000002</c:v>
                </c:pt>
                <c:pt idx="518">
                  <c:v>33.876182</c:v>
                </c:pt>
                <c:pt idx="519">
                  <c:v>33.877353999999997</c:v>
                </c:pt>
                <c:pt idx="520">
                  <c:v>33.888137</c:v>
                </c:pt>
                <c:pt idx="521">
                  <c:v>33.891734</c:v>
                </c:pt>
                <c:pt idx="522">
                  <c:v>33.892651999999998</c:v>
                </c:pt>
                <c:pt idx="523">
                  <c:v>33.894716000000003</c:v>
                </c:pt>
                <c:pt idx="524">
                  <c:v>33.894717999999997</c:v>
                </c:pt>
                <c:pt idx="525">
                  <c:v>33.915599999999998</c:v>
                </c:pt>
                <c:pt idx="526">
                  <c:v>33.920282</c:v>
                </c:pt>
                <c:pt idx="527">
                  <c:v>33.922570999999998</c:v>
                </c:pt>
                <c:pt idx="528">
                  <c:v>33.924264999999998</c:v>
                </c:pt>
                <c:pt idx="529">
                  <c:v>33.925423000000002</c:v>
                </c:pt>
                <c:pt idx="530">
                  <c:v>33.927137000000002</c:v>
                </c:pt>
                <c:pt idx="531">
                  <c:v>33.934600000000003</c:v>
                </c:pt>
                <c:pt idx="532">
                  <c:v>33.935966999999998</c:v>
                </c:pt>
                <c:pt idx="533">
                  <c:v>33.940384000000002</c:v>
                </c:pt>
                <c:pt idx="534">
                  <c:v>33.941785000000003</c:v>
                </c:pt>
                <c:pt idx="535">
                  <c:v>33.947439000000003</c:v>
                </c:pt>
                <c:pt idx="536">
                  <c:v>33.953772000000001</c:v>
                </c:pt>
                <c:pt idx="537">
                  <c:v>33.954492000000002</c:v>
                </c:pt>
                <c:pt idx="538">
                  <c:v>33.958500999999998</c:v>
                </c:pt>
                <c:pt idx="539">
                  <c:v>33.961072000000001</c:v>
                </c:pt>
                <c:pt idx="540">
                  <c:v>33.963467999999999</c:v>
                </c:pt>
                <c:pt idx="541">
                  <c:v>33.963827000000002</c:v>
                </c:pt>
                <c:pt idx="542">
                  <c:v>33.969313999999997</c:v>
                </c:pt>
                <c:pt idx="543">
                  <c:v>33.975385000000003</c:v>
                </c:pt>
                <c:pt idx="544">
                  <c:v>33.983435</c:v>
                </c:pt>
                <c:pt idx="545">
                  <c:v>33.984225000000002</c:v>
                </c:pt>
                <c:pt idx="546">
                  <c:v>33.986170000000001</c:v>
                </c:pt>
                <c:pt idx="547">
                  <c:v>33.988889</c:v>
                </c:pt>
                <c:pt idx="548">
                  <c:v>33.994736000000003</c:v>
                </c:pt>
                <c:pt idx="549">
                  <c:v>33.995708999999998</c:v>
                </c:pt>
                <c:pt idx="550">
                  <c:v>33.998157999999997</c:v>
                </c:pt>
                <c:pt idx="551">
                  <c:v>34.004561000000002</c:v>
                </c:pt>
                <c:pt idx="552">
                  <c:v>34.009278000000002</c:v>
                </c:pt>
                <c:pt idx="553">
                  <c:v>34.011817999999998</c:v>
                </c:pt>
                <c:pt idx="554">
                  <c:v>34.018819999999998</c:v>
                </c:pt>
                <c:pt idx="555">
                  <c:v>34.019804999999998</c:v>
                </c:pt>
                <c:pt idx="556">
                  <c:v>34.019967999999999</c:v>
                </c:pt>
                <c:pt idx="557">
                  <c:v>34.020992</c:v>
                </c:pt>
                <c:pt idx="558">
                  <c:v>34.022697999999998</c:v>
                </c:pt>
                <c:pt idx="559">
                  <c:v>34.027048999999998</c:v>
                </c:pt>
                <c:pt idx="560">
                  <c:v>34.027951000000002</c:v>
                </c:pt>
                <c:pt idx="561">
                  <c:v>34.029226999999999</c:v>
                </c:pt>
                <c:pt idx="562">
                  <c:v>34.030780999999998</c:v>
                </c:pt>
                <c:pt idx="563">
                  <c:v>34.031089000000001</c:v>
                </c:pt>
                <c:pt idx="564">
                  <c:v>34.033372</c:v>
                </c:pt>
                <c:pt idx="565">
                  <c:v>34.034002999999998</c:v>
                </c:pt>
                <c:pt idx="566">
                  <c:v>34.037968999999997</c:v>
                </c:pt>
                <c:pt idx="567">
                  <c:v>34.038513999999999</c:v>
                </c:pt>
                <c:pt idx="568">
                  <c:v>34.041775999999999</c:v>
                </c:pt>
                <c:pt idx="569">
                  <c:v>34.047415999999998</c:v>
                </c:pt>
                <c:pt idx="570">
                  <c:v>34.049067000000001</c:v>
                </c:pt>
                <c:pt idx="571">
                  <c:v>34.051557000000003</c:v>
                </c:pt>
                <c:pt idx="572">
                  <c:v>34.051917000000003</c:v>
                </c:pt>
                <c:pt idx="573">
                  <c:v>34.051988999999999</c:v>
                </c:pt>
                <c:pt idx="574">
                  <c:v>34.052439</c:v>
                </c:pt>
                <c:pt idx="575">
                  <c:v>34.053468000000002</c:v>
                </c:pt>
                <c:pt idx="576">
                  <c:v>34.053629999999998</c:v>
                </c:pt>
                <c:pt idx="577">
                  <c:v>34.056401000000001</c:v>
                </c:pt>
                <c:pt idx="578">
                  <c:v>34.060053000000003</c:v>
                </c:pt>
                <c:pt idx="579">
                  <c:v>34.060381</c:v>
                </c:pt>
                <c:pt idx="580">
                  <c:v>34.067183</c:v>
                </c:pt>
                <c:pt idx="581">
                  <c:v>34.068778000000002</c:v>
                </c:pt>
                <c:pt idx="582">
                  <c:v>34.071953000000001</c:v>
                </c:pt>
                <c:pt idx="583">
                  <c:v>34.075555000000001</c:v>
                </c:pt>
                <c:pt idx="584">
                  <c:v>34.078074000000001</c:v>
                </c:pt>
                <c:pt idx="585">
                  <c:v>34.079574999999998</c:v>
                </c:pt>
                <c:pt idx="586">
                  <c:v>34.083373000000002</c:v>
                </c:pt>
                <c:pt idx="587">
                  <c:v>34.083838999999998</c:v>
                </c:pt>
                <c:pt idx="588">
                  <c:v>34.085667000000001</c:v>
                </c:pt>
                <c:pt idx="589">
                  <c:v>34.087625000000003</c:v>
                </c:pt>
                <c:pt idx="590">
                  <c:v>34.092703999999998</c:v>
                </c:pt>
                <c:pt idx="591">
                  <c:v>34.092931</c:v>
                </c:pt>
                <c:pt idx="592">
                  <c:v>34.092972000000003</c:v>
                </c:pt>
                <c:pt idx="593">
                  <c:v>34.094225999999999</c:v>
                </c:pt>
                <c:pt idx="594">
                  <c:v>34.098087</c:v>
                </c:pt>
                <c:pt idx="595">
                  <c:v>34.098433</c:v>
                </c:pt>
                <c:pt idx="596">
                  <c:v>34.098641999999998</c:v>
                </c:pt>
                <c:pt idx="597">
                  <c:v>34.100971999999999</c:v>
                </c:pt>
                <c:pt idx="598">
                  <c:v>34.103405000000002</c:v>
                </c:pt>
                <c:pt idx="599">
                  <c:v>34.104182000000002</c:v>
                </c:pt>
                <c:pt idx="600">
                  <c:v>34.104261999999999</c:v>
                </c:pt>
                <c:pt idx="601">
                  <c:v>34.108809000000001</c:v>
                </c:pt>
                <c:pt idx="602">
                  <c:v>34.115546000000002</c:v>
                </c:pt>
                <c:pt idx="603">
                  <c:v>34.122855000000001</c:v>
                </c:pt>
                <c:pt idx="604">
                  <c:v>34.124420000000001</c:v>
                </c:pt>
                <c:pt idx="605">
                  <c:v>34.126083999999999</c:v>
                </c:pt>
                <c:pt idx="606">
                  <c:v>34.129573999999998</c:v>
                </c:pt>
                <c:pt idx="607">
                  <c:v>34.129697</c:v>
                </c:pt>
                <c:pt idx="608">
                  <c:v>34.134785999999998</c:v>
                </c:pt>
                <c:pt idx="609">
                  <c:v>34.134847000000001</c:v>
                </c:pt>
                <c:pt idx="610">
                  <c:v>34.137901999999997</c:v>
                </c:pt>
                <c:pt idx="611">
                  <c:v>34.138544000000003</c:v>
                </c:pt>
                <c:pt idx="612">
                  <c:v>34.139893999999998</c:v>
                </c:pt>
                <c:pt idx="613">
                  <c:v>34.142124000000003</c:v>
                </c:pt>
                <c:pt idx="614">
                  <c:v>34.144378000000003</c:v>
                </c:pt>
                <c:pt idx="615">
                  <c:v>34.144582</c:v>
                </c:pt>
                <c:pt idx="616">
                  <c:v>34.148287000000003</c:v>
                </c:pt>
                <c:pt idx="617">
                  <c:v>34.150323999999998</c:v>
                </c:pt>
                <c:pt idx="618">
                  <c:v>34.153064000000001</c:v>
                </c:pt>
                <c:pt idx="619">
                  <c:v>34.153269999999999</c:v>
                </c:pt>
                <c:pt idx="620">
                  <c:v>34.156131999999999</c:v>
                </c:pt>
                <c:pt idx="621">
                  <c:v>34.159557999999997</c:v>
                </c:pt>
                <c:pt idx="622">
                  <c:v>34.164259000000001</c:v>
                </c:pt>
                <c:pt idx="623">
                  <c:v>34.172885999999998</c:v>
                </c:pt>
                <c:pt idx="624">
                  <c:v>34.176502999999997</c:v>
                </c:pt>
                <c:pt idx="625">
                  <c:v>34.177990999999999</c:v>
                </c:pt>
                <c:pt idx="626">
                  <c:v>34.178308999999999</c:v>
                </c:pt>
                <c:pt idx="627">
                  <c:v>34.180079999999997</c:v>
                </c:pt>
                <c:pt idx="628">
                  <c:v>34.182281000000003</c:v>
                </c:pt>
                <c:pt idx="629">
                  <c:v>34.18938</c:v>
                </c:pt>
                <c:pt idx="630">
                  <c:v>34.190167000000002</c:v>
                </c:pt>
                <c:pt idx="631">
                  <c:v>34.192652000000002</c:v>
                </c:pt>
                <c:pt idx="632">
                  <c:v>34.195461000000002</c:v>
                </c:pt>
                <c:pt idx="633">
                  <c:v>34.201053999999999</c:v>
                </c:pt>
                <c:pt idx="634">
                  <c:v>34.201718999999997</c:v>
                </c:pt>
                <c:pt idx="635">
                  <c:v>34.201740000000001</c:v>
                </c:pt>
                <c:pt idx="636">
                  <c:v>34.203111999999997</c:v>
                </c:pt>
                <c:pt idx="637">
                  <c:v>34.205086000000001</c:v>
                </c:pt>
                <c:pt idx="638">
                  <c:v>34.206186000000002</c:v>
                </c:pt>
                <c:pt idx="639">
                  <c:v>34.207256000000001</c:v>
                </c:pt>
                <c:pt idx="640">
                  <c:v>34.207920000000001</c:v>
                </c:pt>
                <c:pt idx="641">
                  <c:v>34.208483999999999</c:v>
                </c:pt>
                <c:pt idx="642">
                  <c:v>34.208776</c:v>
                </c:pt>
                <c:pt idx="643">
                  <c:v>34.209643</c:v>
                </c:pt>
                <c:pt idx="644">
                  <c:v>34.209755000000001</c:v>
                </c:pt>
                <c:pt idx="645">
                  <c:v>34.209972999999998</c:v>
                </c:pt>
                <c:pt idx="646">
                  <c:v>34.212198000000001</c:v>
                </c:pt>
                <c:pt idx="647">
                  <c:v>34.212221999999997</c:v>
                </c:pt>
                <c:pt idx="648">
                  <c:v>34.2181</c:v>
                </c:pt>
                <c:pt idx="649">
                  <c:v>34.220021000000003</c:v>
                </c:pt>
                <c:pt idx="650">
                  <c:v>34.222247000000003</c:v>
                </c:pt>
                <c:pt idx="651">
                  <c:v>34.223464999999997</c:v>
                </c:pt>
                <c:pt idx="652">
                  <c:v>34.224438999999997</c:v>
                </c:pt>
                <c:pt idx="653">
                  <c:v>34.225541999999997</c:v>
                </c:pt>
                <c:pt idx="654">
                  <c:v>34.231392</c:v>
                </c:pt>
                <c:pt idx="655">
                  <c:v>34.232557999999997</c:v>
                </c:pt>
                <c:pt idx="656">
                  <c:v>34.233642000000003</c:v>
                </c:pt>
                <c:pt idx="657">
                  <c:v>34.233845000000002</c:v>
                </c:pt>
                <c:pt idx="658">
                  <c:v>34.235543</c:v>
                </c:pt>
                <c:pt idx="659">
                  <c:v>34.239263000000001</c:v>
                </c:pt>
                <c:pt idx="660">
                  <c:v>34.240229999999997</c:v>
                </c:pt>
                <c:pt idx="661">
                  <c:v>34.240644000000003</c:v>
                </c:pt>
                <c:pt idx="662">
                  <c:v>34.246330999999998</c:v>
                </c:pt>
                <c:pt idx="663">
                  <c:v>34.247683000000002</c:v>
                </c:pt>
                <c:pt idx="664">
                  <c:v>34.255558999999998</c:v>
                </c:pt>
                <c:pt idx="665">
                  <c:v>34.256036999999999</c:v>
                </c:pt>
                <c:pt idx="666">
                  <c:v>34.260252999999999</c:v>
                </c:pt>
                <c:pt idx="667">
                  <c:v>34.260255999999998</c:v>
                </c:pt>
                <c:pt idx="668">
                  <c:v>34.265067999999999</c:v>
                </c:pt>
                <c:pt idx="669">
                  <c:v>34.265427000000003</c:v>
                </c:pt>
                <c:pt idx="670">
                  <c:v>34.266936999999999</c:v>
                </c:pt>
                <c:pt idx="671">
                  <c:v>34.267994999999999</c:v>
                </c:pt>
                <c:pt idx="672">
                  <c:v>34.271267999999999</c:v>
                </c:pt>
                <c:pt idx="673">
                  <c:v>34.271425999999998</c:v>
                </c:pt>
                <c:pt idx="674">
                  <c:v>34.271470000000001</c:v>
                </c:pt>
                <c:pt idx="675">
                  <c:v>34.271714000000003</c:v>
                </c:pt>
                <c:pt idx="676">
                  <c:v>34.281163999999997</c:v>
                </c:pt>
                <c:pt idx="677">
                  <c:v>34.281571</c:v>
                </c:pt>
                <c:pt idx="678">
                  <c:v>34.284708999999999</c:v>
                </c:pt>
                <c:pt idx="679">
                  <c:v>34.284723999999997</c:v>
                </c:pt>
                <c:pt idx="680">
                  <c:v>34.297645000000003</c:v>
                </c:pt>
                <c:pt idx="681">
                  <c:v>34.299016999999999</c:v>
                </c:pt>
                <c:pt idx="682">
                  <c:v>34.299520999999999</c:v>
                </c:pt>
                <c:pt idx="683">
                  <c:v>34.301276000000001</c:v>
                </c:pt>
                <c:pt idx="684">
                  <c:v>34.302185000000001</c:v>
                </c:pt>
                <c:pt idx="685">
                  <c:v>34.305624999999999</c:v>
                </c:pt>
                <c:pt idx="686">
                  <c:v>34.307752000000001</c:v>
                </c:pt>
                <c:pt idx="687">
                  <c:v>34.309195000000003</c:v>
                </c:pt>
                <c:pt idx="688">
                  <c:v>34.315710000000003</c:v>
                </c:pt>
                <c:pt idx="689">
                  <c:v>34.319788000000003</c:v>
                </c:pt>
                <c:pt idx="690">
                  <c:v>34.320042999999998</c:v>
                </c:pt>
                <c:pt idx="691">
                  <c:v>34.321024000000001</c:v>
                </c:pt>
                <c:pt idx="692">
                  <c:v>34.321071000000003</c:v>
                </c:pt>
                <c:pt idx="693">
                  <c:v>34.324590999999998</c:v>
                </c:pt>
                <c:pt idx="694">
                  <c:v>34.328018999999998</c:v>
                </c:pt>
                <c:pt idx="695">
                  <c:v>34.334322999999998</c:v>
                </c:pt>
                <c:pt idx="696">
                  <c:v>34.334867000000003</c:v>
                </c:pt>
                <c:pt idx="697">
                  <c:v>34.341437999999997</c:v>
                </c:pt>
                <c:pt idx="698">
                  <c:v>34.341925000000003</c:v>
                </c:pt>
                <c:pt idx="699">
                  <c:v>34.345726999999997</c:v>
                </c:pt>
                <c:pt idx="700">
                  <c:v>34.349116000000002</c:v>
                </c:pt>
                <c:pt idx="701">
                  <c:v>34.349507000000003</c:v>
                </c:pt>
                <c:pt idx="702">
                  <c:v>34.354393999999999</c:v>
                </c:pt>
                <c:pt idx="703">
                  <c:v>34.355231000000003</c:v>
                </c:pt>
                <c:pt idx="704">
                  <c:v>34.356653000000001</c:v>
                </c:pt>
                <c:pt idx="705">
                  <c:v>34.357450999999998</c:v>
                </c:pt>
                <c:pt idx="706">
                  <c:v>34.359253000000002</c:v>
                </c:pt>
                <c:pt idx="707">
                  <c:v>34.360120000000002</c:v>
                </c:pt>
                <c:pt idx="708">
                  <c:v>34.360484999999997</c:v>
                </c:pt>
                <c:pt idx="709">
                  <c:v>34.363014999999997</c:v>
                </c:pt>
                <c:pt idx="710">
                  <c:v>34.363194999999997</c:v>
                </c:pt>
                <c:pt idx="711">
                  <c:v>34.364072</c:v>
                </c:pt>
                <c:pt idx="712">
                  <c:v>34.366475000000001</c:v>
                </c:pt>
                <c:pt idx="713">
                  <c:v>34.368526000000003</c:v>
                </c:pt>
                <c:pt idx="714">
                  <c:v>34.369467999999998</c:v>
                </c:pt>
                <c:pt idx="715">
                  <c:v>34.369616999999998</c:v>
                </c:pt>
                <c:pt idx="716">
                  <c:v>34.377707000000001</c:v>
                </c:pt>
                <c:pt idx="717">
                  <c:v>34.382812999999999</c:v>
                </c:pt>
                <c:pt idx="718">
                  <c:v>34.385902999999999</c:v>
                </c:pt>
                <c:pt idx="719">
                  <c:v>34.390908000000003</c:v>
                </c:pt>
                <c:pt idx="720">
                  <c:v>34.392603999999999</c:v>
                </c:pt>
                <c:pt idx="721">
                  <c:v>34.395273000000003</c:v>
                </c:pt>
                <c:pt idx="722">
                  <c:v>34.395654999999998</c:v>
                </c:pt>
                <c:pt idx="723">
                  <c:v>34.397599</c:v>
                </c:pt>
                <c:pt idx="724">
                  <c:v>34.398305000000001</c:v>
                </c:pt>
                <c:pt idx="725">
                  <c:v>34.398437999999999</c:v>
                </c:pt>
                <c:pt idx="726">
                  <c:v>34.403264</c:v>
                </c:pt>
                <c:pt idx="727">
                  <c:v>34.403863000000001</c:v>
                </c:pt>
                <c:pt idx="728">
                  <c:v>34.408731000000003</c:v>
                </c:pt>
                <c:pt idx="729">
                  <c:v>34.417814999999997</c:v>
                </c:pt>
                <c:pt idx="730">
                  <c:v>34.421258000000002</c:v>
                </c:pt>
                <c:pt idx="731">
                  <c:v>34.424515999999997</c:v>
                </c:pt>
                <c:pt idx="732">
                  <c:v>34.445571000000001</c:v>
                </c:pt>
                <c:pt idx="733">
                  <c:v>34.445731000000002</c:v>
                </c:pt>
                <c:pt idx="734">
                  <c:v>34.446863</c:v>
                </c:pt>
                <c:pt idx="735">
                  <c:v>34.449350000000003</c:v>
                </c:pt>
                <c:pt idx="736">
                  <c:v>34.450730999999998</c:v>
                </c:pt>
                <c:pt idx="737">
                  <c:v>34.456443999999998</c:v>
                </c:pt>
                <c:pt idx="738">
                  <c:v>34.458564000000003</c:v>
                </c:pt>
                <c:pt idx="739">
                  <c:v>34.459696999999998</c:v>
                </c:pt>
                <c:pt idx="740">
                  <c:v>34.464761000000003</c:v>
                </c:pt>
                <c:pt idx="741">
                  <c:v>34.464787999999999</c:v>
                </c:pt>
                <c:pt idx="742">
                  <c:v>34.465124000000003</c:v>
                </c:pt>
                <c:pt idx="743">
                  <c:v>34.466571000000002</c:v>
                </c:pt>
                <c:pt idx="744">
                  <c:v>34.473683999999999</c:v>
                </c:pt>
                <c:pt idx="745">
                  <c:v>34.475628</c:v>
                </c:pt>
                <c:pt idx="746">
                  <c:v>34.479917</c:v>
                </c:pt>
                <c:pt idx="747">
                  <c:v>34.480412000000001</c:v>
                </c:pt>
                <c:pt idx="748">
                  <c:v>34.482692</c:v>
                </c:pt>
                <c:pt idx="749">
                  <c:v>34.484856000000001</c:v>
                </c:pt>
                <c:pt idx="750">
                  <c:v>34.486420000000003</c:v>
                </c:pt>
                <c:pt idx="751">
                  <c:v>34.486756999999997</c:v>
                </c:pt>
                <c:pt idx="752">
                  <c:v>34.487251000000001</c:v>
                </c:pt>
                <c:pt idx="753">
                  <c:v>34.490504000000001</c:v>
                </c:pt>
                <c:pt idx="754">
                  <c:v>34.495801</c:v>
                </c:pt>
                <c:pt idx="755">
                  <c:v>34.497250999999999</c:v>
                </c:pt>
                <c:pt idx="756">
                  <c:v>34.497407000000003</c:v>
                </c:pt>
                <c:pt idx="757">
                  <c:v>34.501736000000001</c:v>
                </c:pt>
                <c:pt idx="758">
                  <c:v>34.501745999999997</c:v>
                </c:pt>
                <c:pt idx="759">
                  <c:v>34.503692999999998</c:v>
                </c:pt>
                <c:pt idx="760">
                  <c:v>34.503911000000002</c:v>
                </c:pt>
                <c:pt idx="761">
                  <c:v>34.505012999999998</c:v>
                </c:pt>
                <c:pt idx="762">
                  <c:v>34.506188999999999</c:v>
                </c:pt>
                <c:pt idx="763">
                  <c:v>34.506388000000001</c:v>
                </c:pt>
                <c:pt idx="764">
                  <c:v>34.506551999999999</c:v>
                </c:pt>
                <c:pt idx="765">
                  <c:v>34.507699000000002</c:v>
                </c:pt>
                <c:pt idx="766">
                  <c:v>34.508315000000003</c:v>
                </c:pt>
                <c:pt idx="767">
                  <c:v>34.508391000000003</c:v>
                </c:pt>
                <c:pt idx="768">
                  <c:v>34.511428000000002</c:v>
                </c:pt>
                <c:pt idx="769">
                  <c:v>34.513911999999998</c:v>
                </c:pt>
                <c:pt idx="770">
                  <c:v>34.516821</c:v>
                </c:pt>
                <c:pt idx="771">
                  <c:v>34.516871999999999</c:v>
                </c:pt>
                <c:pt idx="772">
                  <c:v>34.518791</c:v>
                </c:pt>
                <c:pt idx="773">
                  <c:v>34.518963999999997</c:v>
                </c:pt>
                <c:pt idx="774">
                  <c:v>34.520214000000003</c:v>
                </c:pt>
                <c:pt idx="775">
                  <c:v>34.521628</c:v>
                </c:pt>
                <c:pt idx="776">
                  <c:v>34.522022999999997</c:v>
                </c:pt>
                <c:pt idx="777">
                  <c:v>34.523046999999998</c:v>
                </c:pt>
                <c:pt idx="778">
                  <c:v>34.525021000000002</c:v>
                </c:pt>
                <c:pt idx="779">
                  <c:v>34.525464999999997</c:v>
                </c:pt>
                <c:pt idx="780">
                  <c:v>34.527292000000003</c:v>
                </c:pt>
                <c:pt idx="781">
                  <c:v>34.528519000000003</c:v>
                </c:pt>
                <c:pt idx="782">
                  <c:v>34.530098000000002</c:v>
                </c:pt>
                <c:pt idx="783">
                  <c:v>34.532646999999997</c:v>
                </c:pt>
                <c:pt idx="784">
                  <c:v>34.532936999999997</c:v>
                </c:pt>
                <c:pt idx="785">
                  <c:v>34.532991000000003</c:v>
                </c:pt>
                <c:pt idx="786">
                  <c:v>34.536529999999999</c:v>
                </c:pt>
                <c:pt idx="787">
                  <c:v>34.537224000000002</c:v>
                </c:pt>
                <c:pt idx="788">
                  <c:v>34.537384000000003</c:v>
                </c:pt>
                <c:pt idx="789">
                  <c:v>34.544080999999998</c:v>
                </c:pt>
                <c:pt idx="790">
                  <c:v>34.545414999999998</c:v>
                </c:pt>
                <c:pt idx="791">
                  <c:v>34.549430999999998</c:v>
                </c:pt>
                <c:pt idx="792">
                  <c:v>34.550764000000001</c:v>
                </c:pt>
                <c:pt idx="793">
                  <c:v>34.552495999999998</c:v>
                </c:pt>
                <c:pt idx="794">
                  <c:v>34.552988999999997</c:v>
                </c:pt>
                <c:pt idx="795">
                  <c:v>34.553654000000002</c:v>
                </c:pt>
                <c:pt idx="796">
                  <c:v>34.554288</c:v>
                </c:pt>
                <c:pt idx="797">
                  <c:v>34.554575</c:v>
                </c:pt>
                <c:pt idx="798">
                  <c:v>34.556252999999998</c:v>
                </c:pt>
                <c:pt idx="799">
                  <c:v>34.556598000000001</c:v>
                </c:pt>
                <c:pt idx="800">
                  <c:v>34.558261000000002</c:v>
                </c:pt>
                <c:pt idx="801">
                  <c:v>34.560831</c:v>
                </c:pt>
                <c:pt idx="802">
                  <c:v>34.565356999999999</c:v>
                </c:pt>
                <c:pt idx="803">
                  <c:v>34.565651000000003</c:v>
                </c:pt>
                <c:pt idx="804">
                  <c:v>34.567084999999999</c:v>
                </c:pt>
                <c:pt idx="805">
                  <c:v>34.56711</c:v>
                </c:pt>
                <c:pt idx="806">
                  <c:v>34.567813000000001</c:v>
                </c:pt>
                <c:pt idx="807">
                  <c:v>34.569324000000002</c:v>
                </c:pt>
                <c:pt idx="808">
                  <c:v>34.570771000000001</c:v>
                </c:pt>
                <c:pt idx="809">
                  <c:v>34.573037999999997</c:v>
                </c:pt>
                <c:pt idx="810">
                  <c:v>34.575001</c:v>
                </c:pt>
                <c:pt idx="811">
                  <c:v>34.576655000000002</c:v>
                </c:pt>
                <c:pt idx="812">
                  <c:v>34.578369000000002</c:v>
                </c:pt>
                <c:pt idx="813">
                  <c:v>34.583410999999998</c:v>
                </c:pt>
                <c:pt idx="814">
                  <c:v>34.583795000000002</c:v>
                </c:pt>
                <c:pt idx="815">
                  <c:v>34.587809999999998</c:v>
                </c:pt>
                <c:pt idx="816">
                  <c:v>34.588481000000002</c:v>
                </c:pt>
                <c:pt idx="817">
                  <c:v>34.590392999999999</c:v>
                </c:pt>
                <c:pt idx="818">
                  <c:v>34.593257999999999</c:v>
                </c:pt>
                <c:pt idx="819">
                  <c:v>34.594951000000002</c:v>
                </c:pt>
                <c:pt idx="820">
                  <c:v>34.595529999999997</c:v>
                </c:pt>
                <c:pt idx="821">
                  <c:v>34.596708</c:v>
                </c:pt>
                <c:pt idx="822">
                  <c:v>34.597186000000001</c:v>
                </c:pt>
                <c:pt idx="823">
                  <c:v>34.599941000000001</c:v>
                </c:pt>
                <c:pt idx="824">
                  <c:v>34.606738</c:v>
                </c:pt>
                <c:pt idx="825">
                  <c:v>34.608175000000003</c:v>
                </c:pt>
                <c:pt idx="826">
                  <c:v>34.611182999999997</c:v>
                </c:pt>
                <c:pt idx="827">
                  <c:v>34.612836999999999</c:v>
                </c:pt>
                <c:pt idx="828">
                  <c:v>34.614508000000001</c:v>
                </c:pt>
                <c:pt idx="829">
                  <c:v>34.614891999999998</c:v>
                </c:pt>
                <c:pt idx="830">
                  <c:v>34.616883000000001</c:v>
                </c:pt>
                <c:pt idx="831">
                  <c:v>34.617106999999997</c:v>
                </c:pt>
                <c:pt idx="832">
                  <c:v>34.619148000000003</c:v>
                </c:pt>
                <c:pt idx="833">
                  <c:v>34.620237000000003</c:v>
                </c:pt>
                <c:pt idx="834">
                  <c:v>34.621063999999997</c:v>
                </c:pt>
                <c:pt idx="835">
                  <c:v>34.629514</c:v>
                </c:pt>
                <c:pt idx="836">
                  <c:v>34.631104999999998</c:v>
                </c:pt>
                <c:pt idx="837">
                  <c:v>34.631931999999999</c:v>
                </c:pt>
                <c:pt idx="838">
                  <c:v>34.633654</c:v>
                </c:pt>
                <c:pt idx="839">
                  <c:v>34.637787000000003</c:v>
                </c:pt>
                <c:pt idx="840">
                  <c:v>34.641340999999997</c:v>
                </c:pt>
                <c:pt idx="841">
                  <c:v>34.642321000000003</c:v>
                </c:pt>
                <c:pt idx="842">
                  <c:v>34.644579</c:v>
                </c:pt>
                <c:pt idx="843">
                  <c:v>34.646146000000002</c:v>
                </c:pt>
                <c:pt idx="844">
                  <c:v>34.647469000000001</c:v>
                </c:pt>
                <c:pt idx="845">
                  <c:v>34.648479000000002</c:v>
                </c:pt>
                <c:pt idx="846">
                  <c:v>34.652909999999999</c:v>
                </c:pt>
                <c:pt idx="847">
                  <c:v>34.654907000000001</c:v>
                </c:pt>
                <c:pt idx="848">
                  <c:v>34.657525</c:v>
                </c:pt>
                <c:pt idx="849">
                  <c:v>34.658270999999999</c:v>
                </c:pt>
                <c:pt idx="850">
                  <c:v>34.659757999999997</c:v>
                </c:pt>
                <c:pt idx="851">
                  <c:v>34.660752000000002</c:v>
                </c:pt>
                <c:pt idx="852">
                  <c:v>34.668543999999997</c:v>
                </c:pt>
                <c:pt idx="853">
                  <c:v>34.670126000000003</c:v>
                </c:pt>
                <c:pt idx="854">
                  <c:v>34.671275999999999</c:v>
                </c:pt>
                <c:pt idx="855">
                  <c:v>34.673223999999998</c:v>
                </c:pt>
                <c:pt idx="856">
                  <c:v>34.673706000000003</c:v>
                </c:pt>
                <c:pt idx="857">
                  <c:v>34.673757000000002</c:v>
                </c:pt>
                <c:pt idx="858">
                  <c:v>34.675004999999999</c:v>
                </c:pt>
                <c:pt idx="859">
                  <c:v>34.677039999999998</c:v>
                </c:pt>
                <c:pt idx="860">
                  <c:v>34.679369000000001</c:v>
                </c:pt>
                <c:pt idx="861">
                  <c:v>34.680131000000003</c:v>
                </c:pt>
                <c:pt idx="862">
                  <c:v>34.681890000000003</c:v>
                </c:pt>
                <c:pt idx="863">
                  <c:v>34.690832</c:v>
                </c:pt>
                <c:pt idx="864">
                  <c:v>34.692253000000001</c:v>
                </c:pt>
                <c:pt idx="865">
                  <c:v>34.69314</c:v>
                </c:pt>
                <c:pt idx="866">
                  <c:v>34.693218999999999</c:v>
                </c:pt>
                <c:pt idx="867">
                  <c:v>34.696689999999997</c:v>
                </c:pt>
                <c:pt idx="868">
                  <c:v>34.697971000000003</c:v>
                </c:pt>
                <c:pt idx="869">
                  <c:v>34.698068999999997</c:v>
                </c:pt>
                <c:pt idx="870">
                  <c:v>34.700709000000003</c:v>
                </c:pt>
                <c:pt idx="871">
                  <c:v>34.702399</c:v>
                </c:pt>
                <c:pt idx="872">
                  <c:v>34.703046999999998</c:v>
                </c:pt>
                <c:pt idx="873">
                  <c:v>34.703116000000001</c:v>
                </c:pt>
                <c:pt idx="874">
                  <c:v>34.703203000000002</c:v>
                </c:pt>
                <c:pt idx="875">
                  <c:v>34.704177999999999</c:v>
                </c:pt>
                <c:pt idx="876">
                  <c:v>34.705041000000001</c:v>
                </c:pt>
                <c:pt idx="877">
                  <c:v>34.705635999999998</c:v>
                </c:pt>
                <c:pt idx="878">
                  <c:v>34.709130999999999</c:v>
                </c:pt>
                <c:pt idx="879">
                  <c:v>34.709850000000003</c:v>
                </c:pt>
                <c:pt idx="880">
                  <c:v>34.710256999999999</c:v>
                </c:pt>
                <c:pt idx="881">
                  <c:v>34.713189</c:v>
                </c:pt>
                <c:pt idx="882">
                  <c:v>34.713408999999999</c:v>
                </c:pt>
                <c:pt idx="883">
                  <c:v>34.714025999999997</c:v>
                </c:pt>
                <c:pt idx="884">
                  <c:v>34.716513999999997</c:v>
                </c:pt>
                <c:pt idx="885">
                  <c:v>34.716679999999997</c:v>
                </c:pt>
                <c:pt idx="886">
                  <c:v>34.716684000000001</c:v>
                </c:pt>
                <c:pt idx="887">
                  <c:v>34.722183000000001</c:v>
                </c:pt>
                <c:pt idx="888">
                  <c:v>34.723094000000003</c:v>
                </c:pt>
                <c:pt idx="889">
                  <c:v>34.724556999999997</c:v>
                </c:pt>
                <c:pt idx="890">
                  <c:v>34.725532999999999</c:v>
                </c:pt>
                <c:pt idx="891">
                  <c:v>34.728391000000002</c:v>
                </c:pt>
                <c:pt idx="892">
                  <c:v>34.729790000000001</c:v>
                </c:pt>
                <c:pt idx="893">
                  <c:v>34.730043999999999</c:v>
                </c:pt>
                <c:pt idx="894">
                  <c:v>34.733685000000001</c:v>
                </c:pt>
                <c:pt idx="895">
                  <c:v>34.740436000000003</c:v>
                </c:pt>
                <c:pt idx="896">
                  <c:v>34.741033000000002</c:v>
                </c:pt>
                <c:pt idx="897">
                  <c:v>34.749884999999999</c:v>
                </c:pt>
                <c:pt idx="898">
                  <c:v>34.751268000000003</c:v>
                </c:pt>
                <c:pt idx="899">
                  <c:v>34.751292999999997</c:v>
                </c:pt>
                <c:pt idx="900">
                  <c:v>34.752141000000002</c:v>
                </c:pt>
                <c:pt idx="901">
                  <c:v>34.752330000000001</c:v>
                </c:pt>
                <c:pt idx="902">
                  <c:v>34.756129999999999</c:v>
                </c:pt>
                <c:pt idx="903">
                  <c:v>34.759489000000002</c:v>
                </c:pt>
                <c:pt idx="904">
                  <c:v>34.760541000000003</c:v>
                </c:pt>
                <c:pt idx="905">
                  <c:v>34.760646999999999</c:v>
                </c:pt>
                <c:pt idx="906">
                  <c:v>34.763750000000002</c:v>
                </c:pt>
                <c:pt idx="907">
                  <c:v>34.764771000000003</c:v>
                </c:pt>
                <c:pt idx="908">
                  <c:v>34.770937000000004</c:v>
                </c:pt>
                <c:pt idx="909">
                  <c:v>34.774042000000001</c:v>
                </c:pt>
                <c:pt idx="910">
                  <c:v>34.774472000000003</c:v>
                </c:pt>
                <c:pt idx="911">
                  <c:v>34.776842000000002</c:v>
                </c:pt>
                <c:pt idx="912">
                  <c:v>34.777679999999997</c:v>
                </c:pt>
                <c:pt idx="913">
                  <c:v>34.779103999999997</c:v>
                </c:pt>
                <c:pt idx="914">
                  <c:v>34.781266000000002</c:v>
                </c:pt>
                <c:pt idx="915">
                  <c:v>34.784004000000003</c:v>
                </c:pt>
                <c:pt idx="916">
                  <c:v>34.784733000000003</c:v>
                </c:pt>
                <c:pt idx="917">
                  <c:v>34.784748</c:v>
                </c:pt>
                <c:pt idx="918">
                  <c:v>34.786681000000002</c:v>
                </c:pt>
                <c:pt idx="919">
                  <c:v>34.791589000000002</c:v>
                </c:pt>
                <c:pt idx="920">
                  <c:v>34.795380000000002</c:v>
                </c:pt>
                <c:pt idx="921">
                  <c:v>34.795591000000002</c:v>
                </c:pt>
                <c:pt idx="922">
                  <c:v>34.795592999999997</c:v>
                </c:pt>
                <c:pt idx="923">
                  <c:v>34.796754</c:v>
                </c:pt>
                <c:pt idx="924">
                  <c:v>34.799315</c:v>
                </c:pt>
                <c:pt idx="925">
                  <c:v>34.801670000000001</c:v>
                </c:pt>
                <c:pt idx="926">
                  <c:v>34.803576999999997</c:v>
                </c:pt>
                <c:pt idx="927">
                  <c:v>34.803888000000001</c:v>
                </c:pt>
                <c:pt idx="928">
                  <c:v>34.804895000000002</c:v>
                </c:pt>
                <c:pt idx="929">
                  <c:v>34.805177</c:v>
                </c:pt>
                <c:pt idx="930">
                  <c:v>34.805427999999999</c:v>
                </c:pt>
                <c:pt idx="931">
                  <c:v>34.808723999999998</c:v>
                </c:pt>
                <c:pt idx="932">
                  <c:v>34.810009999999998</c:v>
                </c:pt>
                <c:pt idx="933">
                  <c:v>34.810651999999997</c:v>
                </c:pt>
                <c:pt idx="934">
                  <c:v>34.811095000000002</c:v>
                </c:pt>
                <c:pt idx="935">
                  <c:v>34.811408999999998</c:v>
                </c:pt>
                <c:pt idx="936">
                  <c:v>34.812663999999998</c:v>
                </c:pt>
                <c:pt idx="937">
                  <c:v>34.815928</c:v>
                </c:pt>
                <c:pt idx="938">
                  <c:v>34.816668</c:v>
                </c:pt>
                <c:pt idx="939">
                  <c:v>34.826756000000003</c:v>
                </c:pt>
                <c:pt idx="940">
                  <c:v>34.829819999999998</c:v>
                </c:pt>
                <c:pt idx="941">
                  <c:v>34.831411000000003</c:v>
                </c:pt>
                <c:pt idx="942">
                  <c:v>34.834721999999999</c:v>
                </c:pt>
                <c:pt idx="943">
                  <c:v>34.835451999999997</c:v>
                </c:pt>
                <c:pt idx="944">
                  <c:v>34.836579999999998</c:v>
                </c:pt>
                <c:pt idx="945">
                  <c:v>34.836995000000002</c:v>
                </c:pt>
                <c:pt idx="946">
                  <c:v>34.838088999999997</c:v>
                </c:pt>
                <c:pt idx="947">
                  <c:v>34.838658000000002</c:v>
                </c:pt>
                <c:pt idx="948">
                  <c:v>34.839075000000001</c:v>
                </c:pt>
                <c:pt idx="949">
                  <c:v>34.839388999999997</c:v>
                </c:pt>
                <c:pt idx="950">
                  <c:v>34.839452999999999</c:v>
                </c:pt>
                <c:pt idx="951">
                  <c:v>34.840680999999996</c:v>
                </c:pt>
                <c:pt idx="952">
                  <c:v>34.841163000000002</c:v>
                </c:pt>
                <c:pt idx="953">
                  <c:v>34.845491000000003</c:v>
                </c:pt>
                <c:pt idx="954">
                  <c:v>34.846688999999998</c:v>
                </c:pt>
                <c:pt idx="955">
                  <c:v>34.846724999999999</c:v>
                </c:pt>
                <c:pt idx="956">
                  <c:v>34.847582000000003</c:v>
                </c:pt>
                <c:pt idx="957">
                  <c:v>34.849196999999997</c:v>
                </c:pt>
                <c:pt idx="958">
                  <c:v>34.849379999999996</c:v>
                </c:pt>
                <c:pt idx="959">
                  <c:v>34.853046999999997</c:v>
                </c:pt>
                <c:pt idx="960">
                  <c:v>34.858452999999997</c:v>
                </c:pt>
                <c:pt idx="961">
                  <c:v>34.858477000000001</c:v>
                </c:pt>
                <c:pt idx="962">
                  <c:v>34.859157000000003</c:v>
                </c:pt>
                <c:pt idx="963">
                  <c:v>34.859813000000003</c:v>
                </c:pt>
                <c:pt idx="964">
                  <c:v>34.860472000000001</c:v>
                </c:pt>
                <c:pt idx="965">
                  <c:v>34.861843999999998</c:v>
                </c:pt>
                <c:pt idx="966">
                  <c:v>34.862372999999998</c:v>
                </c:pt>
                <c:pt idx="967">
                  <c:v>34.864545999999997</c:v>
                </c:pt>
                <c:pt idx="968">
                  <c:v>34.864882999999999</c:v>
                </c:pt>
                <c:pt idx="969">
                  <c:v>34.867381999999999</c:v>
                </c:pt>
                <c:pt idx="970">
                  <c:v>34.869166</c:v>
                </c:pt>
                <c:pt idx="971">
                  <c:v>34.869487999999997</c:v>
                </c:pt>
                <c:pt idx="972">
                  <c:v>34.869840000000003</c:v>
                </c:pt>
                <c:pt idx="973">
                  <c:v>34.870508000000001</c:v>
                </c:pt>
                <c:pt idx="974">
                  <c:v>34.872450000000001</c:v>
                </c:pt>
                <c:pt idx="975">
                  <c:v>34.874274999999997</c:v>
                </c:pt>
                <c:pt idx="976">
                  <c:v>34.877729000000002</c:v>
                </c:pt>
                <c:pt idx="977">
                  <c:v>34.879007000000001</c:v>
                </c:pt>
                <c:pt idx="978">
                  <c:v>34.881951000000001</c:v>
                </c:pt>
                <c:pt idx="979">
                  <c:v>34.882973</c:v>
                </c:pt>
                <c:pt idx="980">
                  <c:v>34.883426999999998</c:v>
                </c:pt>
                <c:pt idx="981">
                  <c:v>34.885894999999998</c:v>
                </c:pt>
                <c:pt idx="982">
                  <c:v>34.888708000000001</c:v>
                </c:pt>
                <c:pt idx="983">
                  <c:v>34.888733999999999</c:v>
                </c:pt>
                <c:pt idx="984">
                  <c:v>34.890278000000002</c:v>
                </c:pt>
                <c:pt idx="985">
                  <c:v>34.890881999999998</c:v>
                </c:pt>
                <c:pt idx="986">
                  <c:v>34.890967000000003</c:v>
                </c:pt>
                <c:pt idx="987">
                  <c:v>34.891199</c:v>
                </c:pt>
                <c:pt idx="988">
                  <c:v>34.891393000000001</c:v>
                </c:pt>
                <c:pt idx="989">
                  <c:v>34.897789000000003</c:v>
                </c:pt>
                <c:pt idx="990">
                  <c:v>34.897790999999998</c:v>
                </c:pt>
                <c:pt idx="991">
                  <c:v>34.898206999999999</c:v>
                </c:pt>
                <c:pt idx="992">
                  <c:v>34.898400000000002</c:v>
                </c:pt>
                <c:pt idx="993">
                  <c:v>34.898980999999999</c:v>
                </c:pt>
                <c:pt idx="994">
                  <c:v>34.900976999999997</c:v>
                </c:pt>
                <c:pt idx="995">
                  <c:v>34.903816999999997</c:v>
                </c:pt>
                <c:pt idx="996">
                  <c:v>34.904232999999998</c:v>
                </c:pt>
                <c:pt idx="997">
                  <c:v>34.905521999999998</c:v>
                </c:pt>
                <c:pt idx="998">
                  <c:v>34.906348999999999</c:v>
                </c:pt>
                <c:pt idx="999">
                  <c:v>34.910711999999997</c:v>
                </c:pt>
                <c:pt idx="1000">
                  <c:v>34.910873000000002</c:v>
                </c:pt>
                <c:pt idx="1001">
                  <c:v>34.913519999999998</c:v>
                </c:pt>
                <c:pt idx="1002">
                  <c:v>34.91648</c:v>
                </c:pt>
                <c:pt idx="1003">
                  <c:v>34.916615</c:v>
                </c:pt>
                <c:pt idx="1004">
                  <c:v>34.920014000000002</c:v>
                </c:pt>
                <c:pt idx="1005">
                  <c:v>34.921475999999998</c:v>
                </c:pt>
                <c:pt idx="1006">
                  <c:v>34.922390999999998</c:v>
                </c:pt>
                <c:pt idx="1007">
                  <c:v>34.926327000000001</c:v>
                </c:pt>
                <c:pt idx="1008">
                  <c:v>34.926361999999997</c:v>
                </c:pt>
                <c:pt idx="1009">
                  <c:v>34.926425999999999</c:v>
                </c:pt>
                <c:pt idx="1010">
                  <c:v>34.926596000000004</c:v>
                </c:pt>
                <c:pt idx="1011">
                  <c:v>34.926865999999997</c:v>
                </c:pt>
                <c:pt idx="1012">
                  <c:v>34.927109000000002</c:v>
                </c:pt>
                <c:pt idx="1013">
                  <c:v>34.928356999999998</c:v>
                </c:pt>
                <c:pt idx="1014">
                  <c:v>34.930857000000003</c:v>
                </c:pt>
                <c:pt idx="1015">
                  <c:v>34.931035000000001</c:v>
                </c:pt>
                <c:pt idx="1016">
                  <c:v>34.932960999999999</c:v>
                </c:pt>
                <c:pt idx="1017">
                  <c:v>34.932994999999998</c:v>
                </c:pt>
                <c:pt idx="1018">
                  <c:v>34.933439</c:v>
                </c:pt>
                <c:pt idx="1019">
                  <c:v>34.936329000000001</c:v>
                </c:pt>
                <c:pt idx="1020">
                  <c:v>34.937474999999999</c:v>
                </c:pt>
                <c:pt idx="1021">
                  <c:v>34.940976999999997</c:v>
                </c:pt>
                <c:pt idx="1022">
                  <c:v>34.944890000000001</c:v>
                </c:pt>
                <c:pt idx="1023">
                  <c:v>34.946371999999997</c:v>
                </c:pt>
                <c:pt idx="1024">
                  <c:v>34.946413999999997</c:v>
                </c:pt>
                <c:pt idx="1025">
                  <c:v>34.948315999999998</c:v>
                </c:pt>
                <c:pt idx="1026">
                  <c:v>34.950561999999998</c:v>
                </c:pt>
                <c:pt idx="1027">
                  <c:v>34.951307999999997</c:v>
                </c:pt>
                <c:pt idx="1028">
                  <c:v>34.951692999999999</c:v>
                </c:pt>
                <c:pt idx="1029">
                  <c:v>34.952145999999999</c:v>
                </c:pt>
                <c:pt idx="1030">
                  <c:v>34.952241000000001</c:v>
                </c:pt>
                <c:pt idx="1031">
                  <c:v>34.955171</c:v>
                </c:pt>
                <c:pt idx="1032">
                  <c:v>34.955720999999997</c:v>
                </c:pt>
                <c:pt idx="1033">
                  <c:v>34.959895000000003</c:v>
                </c:pt>
                <c:pt idx="1034">
                  <c:v>34.961483999999999</c:v>
                </c:pt>
                <c:pt idx="1035">
                  <c:v>34.961862000000004</c:v>
                </c:pt>
                <c:pt idx="1036">
                  <c:v>34.962547999999998</c:v>
                </c:pt>
                <c:pt idx="1037">
                  <c:v>34.964900999999998</c:v>
                </c:pt>
                <c:pt idx="1038">
                  <c:v>34.965269999999997</c:v>
                </c:pt>
                <c:pt idx="1039">
                  <c:v>34.967022</c:v>
                </c:pt>
                <c:pt idx="1040">
                  <c:v>34.967106000000001</c:v>
                </c:pt>
                <c:pt idx="1041">
                  <c:v>34.967460000000003</c:v>
                </c:pt>
                <c:pt idx="1042">
                  <c:v>34.968031000000003</c:v>
                </c:pt>
                <c:pt idx="1043">
                  <c:v>34.968899</c:v>
                </c:pt>
                <c:pt idx="1044">
                  <c:v>34.970914999999998</c:v>
                </c:pt>
                <c:pt idx="1045">
                  <c:v>34.971071000000002</c:v>
                </c:pt>
                <c:pt idx="1046">
                  <c:v>34.971181999999999</c:v>
                </c:pt>
                <c:pt idx="1047">
                  <c:v>34.972119999999997</c:v>
                </c:pt>
                <c:pt idx="1048">
                  <c:v>34.974609000000001</c:v>
                </c:pt>
                <c:pt idx="1049">
                  <c:v>34.979816999999997</c:v>
                </c:pt>
                <c:pt idx="1050">
                  <c:v>34.984915999999998</c:v>
                </c:pt>
                <c:pt idx="1051">
                  <c:v>34.988731999999999</c:v>
                </c:pt>
                <c:pt idx="1052">
                  <c:v>34.989944000000001</c:v>
                </c:pt>
                <c:pt idx="1053">
                  <c:v>34.992601000000001</c:v>
                </c:pt>
                <c:pt idx="1054">
                  <c:v>34.996484000000002</c:v>
                </c:pt>
                <c:pt idx="1055">
                  <c:v>34.999352000000002</c:v>
                </c:pt>
                <c:pt idx="1056">
                  <c:v>35.000528000000003</c:v>
                </c:pt>
                <c:pt idx="1057">
                  <c:v>35.003672000000002</c:v>
                </c:pt>
                <c:pt idx="1058">
                  <c:v>35.006850999999997</c:v>
                </c:pt>
                <c:pt idx="1059">
                  <c:v>35.007036999999997</c:v>
                </c:pt>
                <c:pt idx="1060">
                  <c:v>35.009988999999997</c:v>
                </c:pt>
                <c:pt idx="1061">
                  <c:v>35.012222999999999</c:v>
                </c:pt>
                <c:pt idx="1062">
                  <c:v>35.013857999999999</c:v>
                </c:pt>
                <c:pt idx="1063">
                  <c:v>35.013981999999999</c:v>
                </c:pt>
                <c:pt idx="1064">
                  <c:v>35.014682000000001</c:v>
                </c:pt>
                <c:pt idx="1065">
                  <c:v>35.015618000000003</c:v>
                </c:pt>
                <c:pt idx="1066">
                  <c:v>35.017114999999997</c:v>
                </c:pt>
                <c:pt idx="1067">
                  <c:v>35.017195999999998</c:v>
                </c:pt>
                <c:pt idx="1068">
                  <c:v>35.017823999999997</c:v>
                </c:pt>
                <c:pt idx="1069">
                  <c:v>35.021439000000001</c:v>
                </c:pt>
                <c:pt idx="1070">
                  <c:v>35.023482999999999</c:v>
                </c:pt>
                <c:pt idx="1071">
                  <c:v>35.025289999999998</c:v>
                </c:pt>
                <c:pt idx="1072">
                  <c:v>35.03154</c:v>
                </c:pt>
                <c:pt idx="1073">
                  <c:v>35.031623000000003</c:v>
                </c:pt>
                <c:pt idx="1074">
                  <c:v>35.033355</c:v>
                </c:pt>
                <c:pt idx="1075">
                  <c:v>35.035663999999997</c:v>
                </c:pt>
                <c:pt idx="1076">
                  <c:v>35.035862999999999</c:v>
                </c:pt>
                <c:pt idx="1077">
                  <c:v>35.042943999999999</c:v>
                </c:pt>
                <c:pt idx="1078">
                  <c:v>35.044635999999997</c:v>
                </c:pt>
                <c:pt idx="1079">
                  <c:v>35.046039999999998</c:v>
                </c:pt>
                <c:pt idx="1080">
                  <c:v>35.046545000000002</c:v>
                </c:pt>
                <c:pt idx="1081">
                  <c:v>35.048180000000002</c:v>
                </c:pt>
                <c:pt idx="1082">
                  <c:v>35.053266999999998</c:v>
                </c:pt>
                <c:pt idx="1083">
                  <c:v>35.057189999999999</c:v>
                </c:pt>
                <c:pt idx="1084">
                  <c:v>35.057546000000002</c:v>
                </c:pt>
                <c:pt idx="1085">
                  <c:v>35.059054000000003</c:v>
                </c:pt>
                <c:pt idx="1086">
                  <c:v>35.059627999999996</c:v>
                </c:pt>
                <c:pt idx="1087">
                  <c:v>35.060454999999997</c:v>
                </c:pt>
                <c:pt idx="1088">
                  <c:v>35.060896</c:v>
                </c:pt>
                <c:pt idx="1089">
                  <c:v>35.065224999999998</c:v>
                </c:pt>
                <c:pt idx="1090">
                  <c:v>35.065863</c:v>
                </c:pt>
                <c:pt idx="1091">
                  <c:v>35.074477000000002</c:v>
                </c:pt>
                <c:pt idx="1092">
                  <c:v>35.074603000000003</c:v>
                </c:pt>
                <c:pt idx="1093">
                  <c:v>35.074654000000002</c:v>
                </c:pt>
                <c:pt idx="1094">
                  <c:v>35.075394000000003</c:v>
                </c:pt>
                <c:pt idx="1095">
                  <c:v>35.075983999999998</c:v>
                </c:pt>
                <c:pt idx="1096">
                  <c:v>35.076752999999997</c:v>
                </c:pt>
                <c:pt idx="1097">
                  <c:v>35.077955000000003</c:v>
                </c:pt>
                <c:pt idx="1098">
                  <c:v>35.079807000000002</c:v>
                </c:pt>
                <c:pt idx="1099">
                  <c:v>35.080261999999998</c:v>
                </c:pt>
                <c:pt idx="1100">
                  <c:v>35.081384</c:v>
                </c:pt>
                <c:pt idx="1101">
                  <c:v>35.081732000000002</c:v>
                </c:pt>
                <c:pt idx="1102">
                  <c:v>35.082020999999997</c:v>
                </c:pt>
                <c:pt idx="1103">
                  <c:v>35.083151999999998</c:v>
                </c:pt>
                <c:pt idx="1104">
                  <c:v>35.084288999999998</c:v>
                </c:pt>
                <c:pt idx="1105">
                  <c:v>35.087063000000001</c:v>
                </c:pt>
                <c:pt idx="1106">
                  <c:v>35.088917000000002</c:v>
                </c:pt>
                <c:pt idx="1107">
                  <c:v>35.092632000000002</c:v>
                </c:pt>
                <c:pt idx="1108">
                  <c:v>35.093223000000002</c:v>
                </c:pt>
                <c:pt idx="1109">
                  <c:v>35.09496</c:v>
                </c:pt>
                <c:pt idx="1110">
                  <c:v>35.098883999999998</c:v>
                </c:pt>
                <c:pt idx="1111">
                  <c:v>35.104633</c:v>
                </c:pt>
                <c:pt idx="1112">
                  <c:v>35.105150999999999</c:v>
                </c:pt>
                <c:pt idx="1113">
                  <c:v>35.107056999999998</c:v>
                </c:pt>
                <c:pt idx="1114">
                  <c:v>35.109301000000002</c:v>
                </c:pt>
                <c:pt idx="1115">
                  <c:v>35.110176000000003</c:v>
                </c:pt>
                <c:pt idx="1116">
                  <c:v>35.111175000000003</c:v>
                </c:pt>
                <c:pt idx="1117">
                  <c:v>35.111519999999999</c:v>
                </c:pt>
                <c:pt idx="1118">
                  <c:v>35.111699999999999</c:v>
                </c:pt>
                <c:pt idx="1119">
                  <c:v>35.113244000000002</c:v>
                </c:pt>
                <c:pt idx="1120">
                  <c:v>35.114066999999999</c:v>
                </c:pt>
                <c:pt idx="1121">
                  <c:v>35.117623000000002</c:v>
                </c:pt>
                <c:pt idx="1122">
                  <c:v>35.118986</c:v>
                </c:pt>
                <c:pt idx="1123">
                  <c:v>35.119897000000002</c:v>
                </c:pt>
                <c:pt idx="1124">
                  <c:v>35.120939999999997</c:v>
                </c:pt>
                <c:pt idx="1125">
                  <c:v>35.121026000000001</c:v>
                </c:pt>
                <c:pt idx="1126">
                  <c:v>35.121175000000001</c:v>
                </c:pt>
                <c:pt idx="1127">
                  <c:v>35.122658000000001</c:v>
                </c:pt>
                <c:pt idx="1128">
                  <c:v>35.125942000000002</c:v>
                </c:pt>
                <c:pt idx="1129">
                  <c:v>35.127527000000001</c:v>
                </c:pt>
                <c:pt idx="1130">
                  <c:v>35.129404999999998</c:v>
                </c:pt>
                <c:pt idx="1131">
                  <c:v>35.132064999999997</c:v>
                </c:pt>
                <c:pt idx="1132">
                  <c:v>35.132981000000001</c:v>
                </c:pt>
                <c:pt idx="1133">
                  <c:v>35.137791</c:v>
                </c:pt>
                <c:pt idx="1134">
                  <c:v>35.139777000000002</c:v>
                </c:pt>
                <c:pt idx="1135">
                  <c:v>35.140245999999998</c:v>
                </c:pt>
                <c:pt idx="1136">
                  <c:v>35.142332000000003</c:v>
                </c:pt>
                <c:pt idx="1137">
                  <c:v>35.144579</c:v>
                </c:pt>
                <c:pt idx="1138">
                  <c:v>35.145167000000001</c:v>
                </c:pt>
                <c:pt idx="1139">
                  <c:v>35.146819999999998</c:v>
                </c:pt>
                <c:pt idx="1140">
                  <c:v>35.147373000000002</c:v>
                </c:pt>
                <c:pt idx="1141">
                  <c:v>35.151353</c:v>
                </c:pt>
                <c:pt idx="1142">
                  <c:v>35.152813000000002</c:v>
                </c:pt>
                <c:pt idx="1143">
                  <c:v>35.154277</c:v>
                </c:pt>
                <c:pt idx="1144">
                  <c:v>35.158782000000002</c:v>
                </c:pt>
                <c:pt idx="1145">
                  <c:v>35.160727999999999</c:v>
                </c:pt>
                <c:pt idx="1146">
                  <c:v>35.161496999999997</c:v>
                </c:pt>
                <c:pt idx="1147">
                  <c:v>35.165283000000002</c:v>
                </c:pt>
                <c:pt idx="1148">
                  <c:v>35.165405999999997</c:v>
                </c:pt>
                <c:pt idx="1149">
                  <c:v>35.166992999999998</c:v>
                </c:pt>
                <c:pt idx="1150">
                  <c:v>35.168424000000002</c:v>
                </c:pt>
                <c:pt idx="1151">
                  <c:v>35.168784000000002</c:v>
                </c:pt>
                <c:pt idx="1152">
                  <c:v>35.174066000000003</c:v>
                </c:pt>
                <c:pt idx="1153">
                  <c:v>35.175289999999997</c:v>
                </c:pt>
                <c:pt idx="1154">
                  <c:v>35.175879000000002</c:v>
                </c:pt>
                <c:pt idx="1155">
                  <c:v>35.176487000000002</c:v>
                </c:pt>
                <c:pt idx="1156">
                  <c:v>35.176985000000002</c:v>
                </c:pt>
                <c:pt idx="1157">
                  <c:v>35.177098999999998</c:v>
                </c:pt>
                <c:pt idx="1158">
                  <c:v>35.177891000000002</c:v>
                </c:pt>
                <c:pt idx="1159">
                  <c:v>35.178915000000003</c:v>
                </c:pt>
                <c:pt idx="1160">
                  <c:v>35.179096000000001</c:v>
                </c:pt>
                <c:pt idx="1161">
                  <c:v>35.179645000000001</c:v>
                </c:pt>
                <c:pt idx="1162">
                  <c:v>35.179797000000001</c:v>
                </c:pt>
                <c:pt idx="1163">
                  <c:v>35.179830000000003</c:v>
                </c:pt>
                <c:pt idx="1164">
                  <c:v>35.181986999999999</c:v>
                </c:pt>
                <c:pt idx="1165">
                  <c:v>35.184477000000001</c:v>
                </c:pt>
                <c:pt idx="1166">
                  <c:v>35.186554000000001</c:v>
                </c:pt>
                <c:pt idx="1167">
                  <c:v>35.186726</c:v>
                </c:pt>
                <c:pt idx="1168">
                  <c:v>35.190356000000001</c:v>
                </c:pt>
                <c:pt idx="1169">
                  <c:v>35.190395000000002</c:v>
                </c:pt>
                <c:pt idx="1170">
                  <c:v>35.191035999999997</c:v>
                </c:pt>
                <c:pt idx="1171">
                  <c:v>35.192137000000002</c:v>
                </c:pt>
                <c:pt idx="1172">
                  <c:v>35.193041000000001</c:v>
                </c:pt>
                <c:pt idx="1173">
                  <c:v>35.195692999999999</c:v>
                </c:pt>
                <c:pt idx="1174">
                  <c:v>35.195875000000001</c:v>
                </c:pt>
                <c:pt idx="1175">
                  <c:v>35.199272000000001</c:v>
                </c:pt>
                <c:pt idx="1176">
                  <c:v>35.206817000000001</c:v>
                </c:pt>
                <c:pt idx="1177">
                  <c:v>35.206836000000003</c:v>
                </c:pt>
                <c:pt idx="1178">
                  <c:v>35.207738999999997</c:v>
                </c:pt>
                <c:pt idx="1179">
                  <c:v>35.208303999999998</c:v>
                </c:pt>
                <c:pt idx="1180">
                  <c:v>35.208888999999999</c:v>
                </c:pt>
                <c:pt idx="1181">
                  <c:v>35.209426000000001</c:v>
                </c:pt>
                <c:pt idx="1182">
                  <c:v>35.212871999999997</c:v>
                </c:pt>
                <c:pt idx="1183">
                  <c:v>35.213428999999998</c:v>
                </c:pt>
                <c:pt idx="1184">
                  <c:v>35.215673000000002</c:v>
                </c:pt>
                <c:pt idx="1185">
                  <c:v>35.216166000000001</c:v>
                </c:pt>
                <c:pt idx="1186">
                  <c:v>35.219563000000001</c:v>
                </c:pt>
                <c:pt idx="1187">
                  <c:v>35.219594000000001</c:v>
                </c:pt>
                <c:pt idx="1188">
                  <c:v>35.219873</c:v>
                </c:pt>
                <c:pt idx="1189">
                  <c:v>35.221403000000002</c:v>
                </c:pt>
                <c:pt idx="1190">
                  <c:v>35.222340000000003</c:v>
                </c:pt>
                <c:pt idx="1191">
                  <c:v>35.222721</c:v>
                </c:pt>
                <c:pt idx="1192">
                  <c:v>35.224944000000001</c:v>
                </c:pt>
                <c:pt idx="1193">
                  <c:v>35.228060999999997</c:v>
                </c:pt>
                <c:pt idx="1194">
                  <c:v>35.228363000000002</c:v>
                </c:pt>
                <c:pt idx="1195">
                  <c:v>35.229678999999997</c:v>
                </c:pt>
                <c:pt idx="1196">
                  <c:v>35.230876000000002</c:v>
                </c:pt>
                <c:pt idx="1197">
                  <c:v>35.231248000000001</c:v>
                </c:pt>
                <c:pt idx="1198">
                  <c:v>35.232052000000003</c:v>
                </c:pt>
                <c:pt idx="1199">
                  <c:v>35.232458000000001</c:v>
                </c:pt>
                <c:pt idx="1200">
                  <c:v>35.232474000000003</c:v>
                </c:pt>
                <c:pt idx="1201">
                  <c:v>35.232711000000002</c:v>
                </c:pt>
                <c:pt idx="1202">
                  <c:v>35.237589</c:v>
                </c:pt>
                <c:pt idx="1203">
                  <c:v>35.238036999999998</c:v>
                </c:pt>
                <c:pt idx="1204">
                  <c:v>35.241863000000002</c:v>
                </c:pt>
                <c:pt idx="1205">
                  <c:v>35.242766000000003</c:v>
                </c:pt>
                <c:pt idx="1206">
                  <c:v>35.243260999999997</c:v>
                </c:pt>
                <c:pt idx="1207">
                  <c:v>35.244191999999998</c:v>
                </c:pt>
                <c:pt idx="1208">
                  <c:v>35.244745999999999</c:v>
                </c:pt>
                <c:pt idx="1209">
                  <c:v>35.244764000000004</c:v>
                </c:pt>
                <c:pt idx="1210">
                  <c:v>35.248595000000002</c:v>
                </c:pt>
                <c:pt idx="1211">
                  <c:v>35.248859000000003</c:v>
                </c:pt>
                <c:pt idx="1212">
                  <c:v>35.249267000000003</c:v>
                </c:pt>
                <c:pt idx="1213">
                  <c:v>35.24935</c:v>
                </c:pt>
                <c:pt idx="1214">
                  <c:v>35.249375000000001</c:v>
                </c:pt>
                <c:pt idx="1215">
                  <c:v>35.249755999999998</c:v>
                </c:pt>
                <c:pt idx="1216">
                  <c:v>35.249921000000001</c:v>
                </c:pt>
                <c:pt idx="1217">
                  <c:v>35.250079999999997</c:v>
                </c:pt>
                <c:pt idx="1218">
                  <c:v>35.252006000000002</c:v>
                </c:pt>
                <c:pt idx="1219">
                  <c:v>35.254275999999997</c:v>
                </c:pt>
                <c:pt idx="1220">
                  <c:v>35.258192000000001</c:v>
                </c:pt>
                <c:pt idx="1221">
                  <c:v>35.260894</c:v>
                </c:pt>
                <c:pt idx="1222">
                  <c:v>35.261361000000001</c:v>
                </c:pt>
                <c:pt idx="1223">
                  <c:v>35.264580000000002</c:v>
                </c:pt>
                <c:pt idx="1224">
                  <c:v>35.265149999999998</c:v>
                </c:pt>
                <c:pt idx="1225">
                  <c:v>35.267502999999998</c:v>
                </c:pt>
                <c:pt idx="1226">
                  <c:v>35.268213000000003</c:v>
                </c:pt>
                <c:pt idx="1227">
                  <c:v>35.269773999999998</c:v>
                </c:pt>
                <c:pt idx="1228">
                  <c:v>35.272483999999999</c:v>
                </c:pt>
                <c:pt idx="1229">
                  <c:v>35.274129000000002</c:v>
                </c:pt>
                <c:pt idx="1230">
                  <c:v>35.274298000000002</c:v>
                </c:pt>
                <c:pt idx="1231">
                  <c:v>35.275993</c:v>
                </c:pt>
                <c:pt idx="1232">
                  <c:v>35.276358999999999</c:v>
                </c:pt>
                <c:pt idx="1233">
                  <c:v>35.276592000000001</c:v>
                </c:pt>
                <c:pt idx="1234">
                  <c:v>35.278109999999998</c:v>
                </c:pt>
                <c:pt idx="1235">
                  <c:v>35.279474999999998</c:v>
                </c:pt>
                <c:pt idx="1236">
                  <c:v>35.280340000000002</c:v>
                </c:pt>
                <c:pt idx="1237">
                  <c:v>35.282510000000002</c:v>
                </c:pt>
                <c:pt idx="1238">
                  <c:v>35.282699000000001</c:v>
                </c:pt>
                <c:pt idx="1239">
                  <c:v>35.283912000000001</c:v>
                </c:pt>
                <c:pt idx="1240">
                  <c:v>35.285100999999997</c:v>
                </c:pt>
                <c:pt idx="1241">
                  <c:v>35.285186000000003</c:v>
                </c:pt>
                <c:pt idx="1242">
                  <c:v>35.285514999999997</c:v>
                </c:pt>
                <c:pt idx="1243">
                  <c:v>35.290339000000003</c:v>
                </c:pt>
                <c:pt idx="1244">
                  <c:v>35.293104</c:v>
                </c:pt>
                <c:pt idx="1245">
                  <c:v>35.295687000000001</c:v>
                </c:pt>
                <c:pt idx="1246">
                  <c:v>35.296957999999997</c:v>
                </c:pt>
                <c:pt idx="1247">
                  <c:v>35.298409999999997</c:v>
                </c:pt>
                <c:pt idx="1248">
                  <c:v>35.302931999999998</c:v>
                </c:pt>
                <c:pt idx="1249">
                  <c:v>35.309229999999999</c:v>
                </c:pt>
                <c:pt idx="1250">
                  <c:v>35.309348</c:v>
                </c:pt>
                <c:pt idx="1251">
                  <c:v>35.311095999999999</c:v>
                </c:pt>
                <c:pt idx="1252">
                  <c:v>35.311875999999998</c:v>
                </c:pt>
                <c:pt idx="1253">
                  <c:v>35.313344000000001</c:v>
                </c:pt>
                <c:pt idx="1254">
                  <c:v>35.318744000000002</c:v>
                </c:pt>
                <c:pt idx="1255">
                  <c:v>35.322271999999998</c:v>
                </c:pt>
                <c:pt idx="1256">
                  <c:v>35.325912000000002</c:v>
                </c:pt>
                <c:pt idx="1257">
                  <c:v>35.326442999999998</c:v>
                </c:pt>
                <c:pt idx="1258">
                  <c:v>35.329022999999999</c:v>
                </c:pt>
                <c:pt idx="1259">
                  <c:v>35.333807</c:v>
                </c:pt>
                <c:pt idx="1260">
                  <c:v>35.335185000000003</c:v>
                </c:pt>
                <c:pt idx="1261">
                  <c:v>35.338028000000001</c:v>
                </c:pt>
                <c:pt idx="1262">
                  <c:v>35.340322999999998</c:v>
                </c:pt>
                <c:pt idx="1263">
                  <c:v>35.341107999999998</c:v>
                </c:pt>
                <c:pt idx="1264">
                  <c:v>35.343767</c:v>
                </c:pt>
                <c:pt idx="1265">
                  <c:v>35.345232000000003</c:v>
                </c:pt>
                <c:pt idx="1266">
                  <c:v>35.346809</c:v>
                </c:pt>
                <c:pt idx="1267">
                  <c:v>35.347289000000004</c:v>
                </c:pt>
                <c:pt idx="1268">
                  <c:v>35.352277000000001</c:v>
                </c:pt>
                <c:pt idx="1269">
                  <c:v>35.352559999999997</c:v>
                </c:pt>
                <c:pt idx="1270">
                  <c:v>35.353329000000002</c:v>
                </c:pt>
                <c:pt idx="1271">
                  <c:v>35.354742999999999</c:v>
                </c:pt>
                <c:pt idx="1272">
                  <c:v>35.356330999999997</c:v>
                </c:pt>
                <c:pt idx="1273">
                  <c:v>35.357978000000003</c:v>
                </c:pt>
                <c:pt idx="1274">
                  <c:v>35.361051000000003</c:v>
                </c:pt>
                <c:pt idx="1275">
                  <c:v>35.362461000000003</c:v>
                </c:pt>
                <c:pt idx="1276">
                  <c:v>35.364179</c:v>
                </c:pt>
                <c:pt idx="1277">
                  <c:v>35.364697</c:v>
                </c:pt>
                <c:pt idx="1278">
                  <c:v>35.368868999999997</c:v>
                </c:pt>
                <c:pt idx="1279">
                  <c:v>35.369300000000003</c:v>
                </c:pt>
                <c:pt idx="1280">
                  <c:v>35.369562000000002</c:v>
                </c:pt>
                <c:pt idx="1281">
                  <c:v>35.370125000000002</c:v>
                </c:pt>
                <c:pt idx="1282">
                  <c:v>35.374051999999999</c:v>
                </c:pt>
                <c:pt idx="1283">
                  <c:v>35.374398999999997</c:v>
                </c:pt>
                <c:pt idx="1284">
                  <c:v>35.377733999999997</c:v>
                </c:pt>
                <c:pt idx="1285">
                  <c:v>35.378394999999998</c:v>
                </c:pt>
                <c:pt idx="1286">
                  <c:v>35.378570000000003</c:v>
                </c:pt>
                <c:pt idx="1287">
                  <c:v>35.380594000000002</c:v>
                </c:pt>
                <c:pt idx="1288">
                  <c:v>35.381174000000001</c:v>
                </c:pt>
                <c:pt idx="1289">
                  <c:v>35.382092999999998</c:v>
                </c:pt>
                <c:pt idx="1290">
                  <c:v>35.389254999999999</c:v>
                </c:pt>
                <c:pt idx="1291">
                  <c:v>35.390338</c:v>
                </c:pt>
                <c:pt idx="1292">
                  <c:v>35.392932999999999</c:v>
                </c:pt>
                <c:pt idx="1293">
                  <c:v>35.393147999999997</c:v>
                </c:pt>
                <c:pt idx="1294">
                  <c:v>35.393836999999998</c:v>
                </c:pt>
                <c:pt idx="1295">
                  <c:v>35.394941000000003</c:v>
                </c:pt>
                <c:pt idx="1296">
                  <c:v>35.395397000000003</c:v>
                </c:pt>
                <c:pt idx="1297">
                  <c:v>35.398083999999997</c:v>
                </c:pt>
                <c:pt idx="1298">
                  <c:v>35.399341999999997</c:v>
                </c:pt>
                <c:pt idx="1299">
                  <c:v>35.399838000000003</c:v>
                </c:pt>
                <c:pt idx="1300">
                  <c:v>35.400145000000002</c:v>
                </c:pt>
                <c:pt idx="1301">
                  <c:v>35.400177999999997</c:v>
                </c:pt>
                <c:pt idx="1302">
                  <c:v>35.401287000000004</c:v>
                </c:pt>
                <c:pt idx="1303">
                  <c:v>35.401308999999998</c:v>
                </c:pt>
                <c:pt idx="1304">
                  <c:v>35.401572000000002</c:v>
                </c:pt>
                <c:pt idx="1305">
                  <c:v>35.402304999999998</c:v>
                </c:pt>
                <c:pt idx="1306">
                  <c:v>35.402563999999998</c:v>
                </c:pt>
                <c:pt idx="1307">
                  <c:v>35.403713000000003</c:v>
                </c:pt>
                <c:pt idx="1308">
                  <c:v>35.404004</c:v>
                </c:pt>
                <c:pt idx="1309">
                  <c:v>35.404941999999998</c:v>
                </c:pt>
                <c:pt idx="1310">
                  <c:v>35.405088999999997</c:v>
                </c:pt>
                <c:pt idx="1311">
                  <c:v>35.40652</c:v>
                </c:pt>
                <c:pt idx="1312">
                  <c:v>35.410001999999999</c:v>
                </c:pt>
                <c:pt idx="1313">
                  <c:v>35.410927999999998</c:v>
                </c:pt>
                <c:pt idx="1314">
                  <c:v>35.411535999999998</c:v>
                </c:pt>
                <c:pt idx="1315">
                  <c:v>35.413682000000001</c:v>
                </c:pt>
                <c:pt idx="1316">
                  <c:v>35.413823999999998</c:v>
                </c:pt>
                <c:pt idx="1317">
                  <c:v>35.415621000000002</c:v>
                </c:pt>
                <c:pt idx="1318">
                  <c:v>35.416494</c:v>
                </c:pt>
                <c:pt idx="1319">
                  <c:v>35.417999000000002</c:v>
                </c:pt>
                <c:pt idx="1320">
                  <c:v>35.418973000000001</c:v>
                </c:pt>
                <c:pt idx="1321">
                  <c:v>35.420140000000004</c:v>
                </c:pt>
                <c:pt idx="1322">
                  <c:v>35.420983</c:v>
                </c:pt>
                <c:pt idx="1323">
                  <c:v>35.421059999999997</c:v>
                </c:pt>
                <c:pt idx="1324">
                  <c:v>35.421098999999998</c:v>
                </c:pt>
                <c:pt idx="1325">
                  <c:v>35.421894999999999</c:v>
                </c:pt>
                <c:pt idx="1326">
                  <c:v>35.421954999999997</c:v>
                </c:pt>
                <c:pt idx="1327">
                  <c:v>35.423864000000002</c:v>
                </c:pt>
                <c:pt idx="1328">
                  <c:v>35.426163000000003</c:v>
                </c:pt>
                <c:pt idx="1329">
                  <c:v>35.428348999999997</c:v>
                </c:pt>
                <c:pt idx="1330">
                  <c:v>35.428939</c:v>
                </c:pt>
                <c:pt idx="1331">
                  <c:v>35.430936000000003</c:v>
                </c:pt>
                <c:pt idx="1332">
                  <c:v>35.432868999999997</c:v>
                </c:pt>
                <c:pt idx="1333">
                  <c:v>35.434846</c:v>
                </c:pt>
                <c:pt idx="1334">
                  <c:v>35.436894000000002</c:v>
                </c:pt>
                <c:pt idx="1335">
                  <c:v>35.437184000000002</c:v>
                </c:pt>
                <c:pt idx="1336">
                  <c:v>35.437976999999997</c:v>
                </c:pt>
                <c:pt idx="1337">
                  <c:v>35.440046000000002</c:v>
                </c:pt>
                <c:pt idx="1338">
                  <c:v>35.443716000000002</c:v>
                </c:pt>
                <c:pt idx="1339">
                  <c:v>35.444287000000003</c:v>
                </c:pt>
                <c:pt idx="1340">
                  <c:v>35.446022999999997</c:v>
                </c:pt>
                <c:pt idx="1341">
                  <c:v>35.448081000000002</c:v>
                </c:pt>
                <c:pt idx="1342">
                  <c:v>35.448616999999999</c:v>
                </c:pt>
                <c:pt idx="1343">
                  <c:v>35.450034000000002</c:v>
                </c:pt>
                <c:pt idx="1344">
                  <c:v>35.45478</c:v>
                </c:pt>
                <c:pt idx="1345">
                  <c:v>35.454824000000002</c:v>
                </c:pt>
                <c:pt idx="1346">
                  <c:v>35.461499000000003</c:v>
                </c:pt>
                <c:pt idx="1347">
                  <c:v>35.465296000000002</c:v>
                </c:pt>
                <c:pt idx="1348">
                  <c:v>35.467055000000002</c:v>
                </c:pt>
                <c:pt idx="1349">
                  <c:v>35.469164999999997</c:v>
                </c:pt>
                <c:pt idx="1350">
                  <c:v>35.470644</c:v>
                </c:pt>
                <c:pt idx="1351">
                  <c:v>35.471319999999999</c:v>
                </c:pt>
                <c:pt idx="1352">
                  <c:v>35.47345</c:v>
                </c:pt>
                <c:pt idx="1353">
                  <c:v>35.474141000000003</c:v>
                </c:pt>
                <c:pt idx="1354">
                  <c:v>35.479402999999998</c:v>
                </c:pt>
                <c:pt idx="1355">
                  <c:v>35.480282000000003</c:v>
                </c:pt>
                <c:pt idx="1356">
                  <c:v>35.480730999999999</c:v>
                </c:pt>
                <c:pt idx="1357">
                  <c:v>35.482225</c:v>
                </c:pt>
                <c:pt idx="1358">
                  <c:v>35.488384000000003</c:v>
                </c:pt>
                <c:pt idx="1359">
                  <c:v>35.489108999999999</c:v>
                </c:pt>
                <c:pt idx="1360">
                  <c:v>35.490527</c:v>
                </c:pt>
                <c:pt idx="1361">
                  <c:v>35.494016999999999</c:v>
                </c:pt>
                <c:pt idx="1362">
                  <c:v>35.494128000000003</c:v>
                </c:pt>
                <c:pt idx="1363">
                  <c:v>35.494261999999999</c:v>
                </c:pt>
                <c:pt idx="1364">
                  <c:v>35.497976999999999</c:v>
                </c:pt>
                <c:pt idx="1365">
                  <c:v>35.498612000000001</c:v>
                </c:pt>
                <c:pt idx="1366">
                  <c:v>35.499243</c:v>
                </c:pt>
                <c:pt idx="1367">
                  <c:v>35.501207999999998</c:v>
                </c:pt>
                <c:pt idx="1368">
                  <c:v>35.501674999999999</c:v>
                </c:pt>
                <c:pt idx="1369">
                  <c:v>35.503838999999999</c:v>
                </c:pt>
                <c:pt idx="1370">
                  <c:v>35.506576000000003</c:v>
                </c:pt>
                <c:pt idx="1371">
                  <c:v>35.507981000000001</c:v>
                </c:pt>
                <c:pt idx="1372">
                  <c:v>35.508211000000003</c:v>
                </c:pt>
                <c:pt idx="1373">
                  <c:v>35.508941</c:v>
                </c:pt>
                <c:pt idx="1374">
                  <c:v>35.509639</c:v>
                </c:pt>
                <c:pt idx="1375">
                  <c:v>35.512627000000002</c:v>
                </c:pt>
                <c:pt idx="1376">
                  <c:v>35.514546000000003</c:v>
                </c:pt>
                <c:pt idx="1377">
                  <c:v>35.516052999999999</c:v>
                </c:pt>
                <c:pt idx="1378">
                  <c:v>35.518779000000002</c:v>
                </c:pt>
                <c:pt idx="1379">
                  <c:v>35.520285999999999</c:v>
                </c:pt>
                <c:pt idx="1380">
                  <c:v>35.522435000000002</c:v>
                </c:pt>
                <c:pt idx="1381">
                  <c:v>35.52384</c:v>
                </c:pt>
                <c:pt idx="1382">
                  <c:v>35.525317000000001</c:v>
                </c:pt>
                <c:pt idx="1383">
                  <c:v>35.529085000000002</c:v>
                </c:pt>
                <c:pt idx="1384">
                  <c:v>35.530577000000001</c:v>
                </c:pt>
                <c:pt idx="1385">
                  <c:v>35.532164000000002</c:v>
                </c:pt>
                <c:pt idx="1386">
                  <c:v>35.540469999999999</c:v>
                </c:pt>
                <c:pt idx="1387">
                  <c:v>35.540770000000002</c:v>
                </c:pt>
                <c:pt idx="1388">
                  <c:v>35.542574999999999</c:v>
                </c:pt>
                <c:pt idx="1389">
                  <c:v>35.544424999999997</c:v>
                </c:pt>
                <c:pt idx="1390">
                  <c:v>35.544566000000003</c:v>
                </c:pt>
                <c:pt idx="1391">
                  <c:v>35.545206</c:v>
                </c:pt>
                <c:pt idx="1392">
                  <c:v>35.545377000000002</c:v>
                </c:pt>
                <c:pt idx="1393">
                  <c:v>35.548324999999998</c:v>
                </c:pt>
                <c:pt idx="1394">
                  <c:v>35.549210000000002</c:v>
                </c:pt>
                <c:pt idx="1395">
                  <c:v>35.549373000000003</c:v>
                </c:pt>
                <c:pt idx="1396">
                  <c:v>35.549684999999997</c:v>
                </c:pt>
                <c:pt idx="1397">
                  <c:v>35.550750000000001</c:v>
                </c:pt>
                <c:pt idx="1398">
                  <c:v>35.551740000000002</c:v>
                </c:pt>
                <c:pt idx="1399">
                  <c:v>35.551791000000001</c:v>
                </c:pt>
                <c:pt idx="1400">
                  <c:v>35.552813999999998</c:v>
                </c:pt>
                <c:pt idx="1401">
                  <c:v>35.564602999999998</c:v>
                </c:pt>
                <c:pt idx="1402">
                  <c:v>35.574371999999997</c:v>
                </c:pt>
                <c:pt idx="1403">
                  <c:v>35.576214999999998</c:v>
                </c:pt>
                <c:pt idx="1404">
                  <c:v>35.578026000000001</c:v>
                </c:pt>
                <c:pt idx="1405">
                  <c:v>35.578159999999997</c:v>
                </c:pt>
                <c:pt idx="1406">
                  <c:v>35.578370999999997</c:v>
                </c:pt>
                <c:pt idx="1407">
                  <c:v>35.583013999999999</c:v>
                </c:pt>
                <c:pt idx="1408">
                  <c:v>35.583927000000003</c:v>
                </c:pt>
                <c:pt idx="1409">
                  <c:v>35.584041999999997</c:v>
                </c:pt>
                <c:pt idx="1410">
                  <c:v>35.584375000000001</c:v>
                </c:pt>
                <c:pt idx="1411">
                  <c:v>35.585427000000003</c:v>
                </c:pt>
                <c:pt idx="1412">
                  <c:v>35.585495000000002</c:v>
                </c:pt>
                <c:pt idx="1413">
                  <c:v>35.586748</c:v>
                </c:pt>
                <c:pt idx="1414">
                  <c:v>35.589013999999999</c:v>
                </c:pt>
                <c:pt idx="1415">
                  <c:v>35.590443999999998</c:v>
                </c:pt>
                <c:pt idx="1416">
                  <c:v>35.590777000000003</c:v>
                </c:pt>
                <c:pt idx="1417">
                  <c:v>35.592345000000002</c:v>
                </c:pt>
                <c:pt idx="1418">
                  <c:v>35.592576999999999</c:v>
                </c:pt>
                <c:pt idx="1419">
                  <c:v>35.594377999999999</c:v>
                </c:pt>
                <c:pt idx="1420">
                  <c:v>35.596533000000001</c:v>
                </c:pt>
                <c:pt idx="1421">
                  <c:v>35.597189</c:v>
                </c:pt>
                <c:pt idx="1422">
                  <c:v>35.599110000000003</c:v>
                </c:pt>
                <c:pt idx="1423">
                  <c:v>35.603712999999999</c:v>
                </c:pt>
                <c:pt idx="1424">
                  <c:v>35.604098999999998</c:v>
                </c:pt>
                <c:pt idx="1425">
                  <c:v>35.606197000000002</c:v>
                </c:pt>
                <c:pt idx="1426">
                  <c:v>35.606256000000002</c:v>
                </c:pt>
                <c:pt idx="1427">
                  <c:v>35.60801</c:v>
                </c:pt>
                <c:pt idx="1428">
                  <c:v>35.608040000000003</c:v>
                </c:pt>
                <c:pt idx="1429">
                  <c:v>35.608154999999996</c:v>
                </c:pt>
                <c:pt idx="1430">
                  <c:v>35.609181999999997</c:v>
                </c:pt>
                <c:pt idx="1431">
                  <c:v>35.609990000000003</c:v>
                </c:pt>
                <c:pt idx="1432">
                  <c:v>35.611127000000003</c:v>
                </c:pt>
                <c:pt idx="1433">
                  <c:v>35.611764999999998</c:v>
                </c:pt>
                <c:pt idx="1434">
                  <c:v>35.612822999999999</c:v>
                </c:pt>
                <c:pt idx="1435">
                  <c:v>35.615127000000001</c:v>
                </c:pt>
                <c:pt idx="1436">
                  <c:v>35.615580999999999</c:v>
                </c:pt>
                <c:pt idx="1437">
                  <c:v>35.618524999999998</c:v>
                </c:pt>
                <c:pt idx="1438">
                  <c:v>35.618977000000001</c:v>
                </c:pt>
                <c:pt idx="1439">
                  <c:v>35.622565000000002</c:v>
                </c:pt>
                <c:pt idx="1440">
                  <c:v>35.623828000000003</c:v>
                </c:pt>
                <c:pt idx="1441">
                  <c:v>35.627084000000004</c:v>
                </c:pt>
                <c:pt idx="1442">
                  <c:v>35.627471999999997</c:v>
                </c:pt>
                <c:pt idx="1443">
                  <c:v>35.628995000000003</c:v>
                </c:pt>
                <c:pt idx="1444">
                  <c:v>35.634447999999999</c:v>
                </c:pt>
                <c:pt idx="1445">
                  <c:v>35.637940999999998</c:v>
                </c:pt>
                <c:pt idx="1446">
                  <c:v>35.640039999999999</c:v>
                </c:pt>
                <c:pt idx="1447">
                  <c:v>35.640098000000002</c:v>
                </c:pt>
                <c:pt idx="1448">
                  <c:v>35.640864000000001</c:v>
                </c:pt>
                <c:pt idx="1449">
                  <c:v>35.641737999999997</c:v>
                </c:pt>
                <c:pt idx="1450">
                  <c:v>35.642339999999997</c:v>
                </c:pt>
                <c:pt idx="1451">
                  <c:v>35.643439999999998</c:v>
                </c:pt>
                <c:pt idx="1452">
                  <c:v>35.643833999999998</c:v>
                </c:pt>
                <c:pt idx="1453">
                  <c:v>35.644117999999999</c:v>
                </c:pt>
                <c:pt idx="1454">
                  <c:v>35.646571000000002</c:v>
                </c:pt>
                <c:pt idx="1455">
                  <c:v>35.647444999999998</c:v>
                </c:pt>
                <c:pt idx="1456">
                  <c:v>35.649683000000003</c:v>
                </c:pt>
                <c:pt idx="1457">
                  <c:v>35.650247</c:v>
                </c:pt>
                <c:pt idx="1458">
                  <c:v>35.650700000000001</c:v>
                </c:pt>
                <c:pt idx="1459">
                  <c:v>35.655698000000001</c:v>
                </c:pt>
                <c:pt idx="1460">
                  <c:v>35.660544999999999</c:v>
                </c:pt>
                <c:pt idx="1461">
                  <c:v>35.660818999999996</c:v>
                </c:pt>
                <c:pt idx="1462">
                  <c:v>35.662087</c:v>
                </c:pt>
                <c:pt idx="1463">
                  <c:v>35.664442999999999</c:v>
                </c:pt>
                <c:pt idx="1464">
                  <c:v>35.666539</c:v>
                </c:pt>
                <c:pt idx="1465">
                  <c:v>35.668557</c:v>
                </c:pt>
                <c:pt idx="1466">
                  <c:v>35.670997</c:v>
                </c:pt>
                <c:pt idx="1467">
                  <c:v>35.671084999999998</c:v>
                </c:pt>
                <c:pt idx="1468">
                  <c:v>35.671441000000002</c:v>
                </c:pt>
                <c:pt idx="1469">
                  <c:v>35.672077999999999</c:v>
                </c:pt>
                <c:pt idx="1470">
                  <c:v>35.673082999999998</c:v>
                </c:pt>
                <c:pt idx="1471">
                  <c:v>35.675018999999999</c:v>
                </c:pt>
                <c:pt idx="1472">
                  <c:v>35.676361999999997</c:v>
                </c:pt>
                <c:pt idx="1473">
                  <c:v>35.678688999999999</c:v>
                </c:pt>
                <c:pt idx="1474">
                  <c:v>35.679575999999997</c:v>
                </c:pt>
                <c:pt idx="1475">
                  <c:v>35.680486000000002</c:v>
                </c:pt>
                <c:pt idx="1476">
                  <c:v>35.682366000000002</c:v>
                </c:pt>
                <c:pt idx="1477">
                  <c:v>35.682487000000002</c:v>
                </c:pt>
                <c:pt idx="1478">
                  <c:v>35.691107000000002</c:v>
                </c:pt>
                <c:pt idx="1479">
                  <c:v>35.693556000000001</c:v>
                </c:pt>
                <c:pt idx="1480">
                  <c:v>35.694077</c:v>
                </c:pt>
                <c:pt idx="1481">
                  <c:v>35.694262000000002</c:v>
                </c:pt>
                <c:pt idx="1482">
                  <c:v>35.695247000000002</c:v>
                </c:pt>
                <c:pt idx="1483">
                  <c:v>35.695618000000003</c:v>
                </c:pt>
                <c:pt idx="1484">
                  <c:v>35.696750000000002</c:v>
                </c:pt>
                <c:pt idx="1485">
                  <c:v>35.697403000000001</c:v>
                </c:pt>
                <c:pt idx="1486">
                  <c:v>35.699973</c:v>
                </c:pt>
                <c:pt idx="1487">
                  <c:v>35.700584999999997</c:v>
                </c:pt>
                <c:pt idx="1488">
                  <c:v>35.702027999999999</c:v>
                </c:pt>
                <c:pt idx="1489">
                  <c:v>35.706724999999999</c:v>
                </c:pt>
                <c:pt idx="1490">
                  <c:v>35.708565</c:v>
                </c:pt>
                <c:pt idx="1491">
                  <c:v>35.711852999999998</c:v>
                </c:pt>
                <c:pt idx="1492">
                  <c:v>35.713464000000002</c:v>
                </c:pt>
                <c:pt idx="1493">
                  <c:v>35.716059999999999</c:v>
                </c:pt>
                <c:pt idx="1494">
                  <c:v>35.717529999999996</c:v>
                </c:pt>
                <c:pt idx="1495">
                  <c:v>35.718124000000003</c:v>
                </c:pt>
                <c:pt idx="1496">
                  <c:v>35.718165999999997</c:v>
                </c:pt>
                <c:pt idx="1497">
                  <c:v>35.720008</c:v>
                </c:pt>
                <c:pt idx="1498">
                  <c:v>35.721589000000002</c:v>
                </c:pt>
                <c:pt idx="1499">
                  <c:v>35.721845999999999</c:v>
                </c:pt>
                <c:pt idx="1500">
                  <c:v>35.722987000000003</c:v>
                </c:pt>
                <c:pt idx="1501">
                  <c:v>35.724173</c:v>
                </c:pt>
                <c:pt idx="1502">
                  <c:v>35.724480999999997</c:v>
                </c:pt>
                <c:pt idx="1503">
                  <c:v>35.725307999999998</c:v>
                </c:pt>
                <c:pt idx="1504">
                  <c:v>35.725704999999998</c:v>
                </c:pt>
                <c:pt idx="1505">
                  <c:v>35.729095999999998</c:v>
                </c:pt>
                <c:pt idx="1506">
                  <c:v>35.733034000000004</c:v>
                </c:pt>
                <c:pt idx="1507">
                  <c:v>35.733341000000003</c:v>
                </c:pt>
                <c:pt idx="1508">
                  <c:v>35.735365999999999</c:v>
                </c:pt>
                <c:pt idx="1509">
                  <c:v>35.740372000000001</c:v>
                </c:pt>
                <c:pt idx="1510">
                  <c:v>35.741419</c:v>
                </c:pt>
                <c:pt idx="1511">
                  <c:v>35.743220000000001</c:v>
                </c:pt>
                <c:pt idx="1512">
                  <c:v>35.745131999999998</c:v>
                </c:pt>
                <c:pt idx="1513">
                  <c:v>35.74727</c:v>
                </c:pt>
                <c:pt idx="1514">
                  <c:v>35.748215999999999</c:v>
                </c:pt>
                <c:pt idx="1515">
                  <c:v>35.748612000000001</c:v>
                </c:pt>
                <c:pt idx="1516">
                  <c:v>35.749133999999998</c:v>
                </c:pt>
                <c:pt idx="1517">
                  <c:v>35.750194</c:v>
                </c:pt>
                <c:pt idx="1518">
                  <c:v>35.750371000000001</c:v>
                </c:pt>
                <c:pt idx="1519">
                  <c:v>35.752431000000001</c:v>
                </c:pt>
                <c:pt idx="1520">
                  <c:v>35.755063</c:v>
                </c:pt>
                <c:pt idx="1521">
                  <c:v>35.756072000000003</c:v>
                </c:pt>
                <c:pt idx="1522">
                  <c:v>35.758701000000002</c:v>
                </c:pt>
                <c:pt idx="1523">
                  <c:v>35.760052000000002</c:v>
                </c:pt>
                <c:pt idx="1524">
                  <c:v>35.763404000000001</c:v>
                </c:pt>
                <c:pt idx="1525">
                  <c:v>35.765031999999998</c:v>
                </c:pt>
                <c:pt idx="1526">
                  <c:v>35.766725999999998</c:v>
                </c:pt>
                <c:pt idx="1527">
                  <c:v>35.769022999999997</c:v>
                </c:pt>
                <c:pt idx="1528">
                  <c:v>35.771791999999998</c:v>
                </c:pt>
                <c:pt idx="1529">
                  <c:v>35.774656999999998</c:v>
                </c:pt>
                <c:pt idx="1530">
                  <c:v>35.782252</c:v>
                </c:pt>
                <c:pt idx="1531">
                  <c:v>35.784266000000002</c:v>
                </c:pt>
                <c:pt idx="1532">
                  <c:v>35.784512999999997</c:v>
                </c:pt>
                <c:pt idx="1533">
                  <c:v>35.785482000000002</c:v>
                </c:pt>
                <c:pt idx="1534">
                  <c:v>35.787920999999997</c:v>
                </c:pt>
                <c:pt idx="1535">
                  <c:v>35.788393999999997</c:v>
                </c:pt>
                <c:pt idx="1536">
                  <c:v>35.790055000000002</c:v>
                </c:pt>
                <c:pt idx="1537">
                  <c:v>35.794409000000002</c:v>
                </c:pt>
                <c:pt idx="1538">
                  <c:v>35.795907999999997</c:v>
                </c:pt>
                <c:pt idx="1539">
                  <c:v>35.796073999999997</c:v>
                </c:pt>
                <c:pt idx="1540">
                  <c:v>35.797369000000003</c:v>
                </c:pt>
                <c:pt idx="1541">
                  <c:v>35.804586</c:v>
                </c:pt>
                <c:pt idx="1542">
                  <c:v>35.809136000000002</c:v>
                </c:pt>
                <c:pt idx="1543">
                  <c:v>35.812327000000003</c:v>
                </c:pt>
                <c:pt idx="1544">
                  <c:v>35.814737999999998</c:v>
                </c:pt>
                <c:pt idx="1545">
                  <c:v>35.816989999999997</c:v>
                </c:pt>
                <c:pt idx="1546">
                  <c:v>35.824486</c:v>
                </c:pt>
                <c:pt idx="1547">
                  <c:v>35.825760000000002</c:v>
                </c:pt>
                <c:pt idx="1548">
                  <c:v>35.826030000000003</c:v>
                </c:pt>
                <c:pt idx="1549">
                  <c:v>35.827717</c:v>
                </c:pt>
                <c:pt idx="1550">
                  <c:v>35.830668000000003</c:v>
                </c:pt>
                <c:pt idx="1551">
                  <c:v>35.836207999999999</c:v>
                </c:pt>
                <c:pt idx="1552">
                  <c:v>35.837560000000003</c:v>
                </c:pt>
                <c:pt idx="1553">
                  <c:v>35.839357</c:v>
                </c:pt>
                <c:pt idx="1554">
                  <c:v>35.840356</c:v>
                </c:pt>
                <c:pt idx="1555">
                  <c:v>35.840501000000003</c:v>
                </c:pt>
                <c:pt idx="1556">
                  <c:v>35.843147999999999</c:v>
                </c:pt>
                <c:pt idx="1557">
                  <c:v>35.845154000000001</c:v>
                </c:pt>
                <c:pt idx="1558">
                  <c:v>35.847189</c:v>
                </c:pt>
                <c:pt idx="1559">
                  <c:v>35.848458999999998</c:v>
                </c:pt>
                <c:pt idx="1560">
                  <c:v>35.850257999999997</c:v>
                </c:pt>
                <c:pt idx="1561">
                  <c:v>35.851880000000001</c:v>
                </c:pt>
                <c:pt idx="1562">
                  <c:v>35.855438999999997</c:v>
                </c:pt>
                <c:pt idx="1563">
                  <c:v>35.857255000000002</c:v>
                </c:pt>
                <c:pt idx="1564">
                  <c:v>35.858446999999998</c:v>
                </c:pt>
                <c:pt idx="1565">
                  <c:v>35.858735000000003</c:v>
                </c:pt>
                <c:pt idx="1566">
                  <c:v>35.858877</c:v>
                </c:pt>
                <c:pt idx="1567">
                  <c:v>35.860067000000001</c:v>
                </c:pt>
                <c:pt idx="1568">
                  <c:v>35.860790999999999</c:v>
                </c:pt>
                <c:pt idx="1569">
                  <c:v>35.863675000000001</c:v>
                </c:pt>
                <c:pt idx="1570">
                  <c:v>35.866576999999999</c:v>
                </c:pt>
                <c:pt idx="1571">
                  <c:v>35.867496000000003</c:v>
                </c:pt>
                <c:pt idx="1572">
                  <c:v>35.867767999999998</c:v>
                </c:pt>
                <c:pt idx="1573">
                  <c:v>35.875326000000001</c:v>
                </c:pt>
                <c:pt idx="1574">
                  <c:v>35.875458999999999</c:v>
                </c:pt>
                <c:pt idx="1575">
                  <c:v>35.876168999999997</c:v>
                </c:pt>
                <c:pt idx="1576">
                  <c:v>35.876632000000001</c:v>
                </c:pt>
                <c:pt idx="1577">
                  <c:v>35.877316</c:v>
                </c:pt>
                <c:pt idx="1578">
                  <c:v>35.878166</c:v>
                </c:pt>
                <c:pt idx="1579">
                  <c:v>35.881855000000002</c:v>
                </c:pt>
                <c:pt idx="1580">
                  <c:v>35.891750999999999</c:v>
                </c:pt>
                <c:pt idx="1581">
                  <c:v>35.893788000000001</c:v>
                </c:pt>
                <c:pt idx="1582">
                  <c:v>35.898901000000002</c:v>
                </c:pt>
                <c:pt idx="1583">
                  <c:v>35.899706000000002</c:v>
                </c:pt>
                <c:pt idx="1584">
                  <c:v>35.900463999999999</c:v>
                </c:pt>
                <c:pt idx="1585">
                  <c:v>35.900883</c:v>
                </c:pt>
                <c:pt idx="1586">
                  <c:v>35.90164</c:v>
                </c:pt>
                <c:pt idx="1587">
                  <c:v>35.901789999999998</c:v>
                </c:pt>
                <c:pt idx="1588">
                  <c:v>35.902461000000002</c:v>
                </c:pt>
                <c:pt idx="1589">
                  <c:v>35.904541000000002</c:v>
                </c:pt>
                <c:pt idx="1590">
                  <c:v>35.907322999999998</c:v>
                </c:pt>
                <c:pt idx="1591">
                  <c:v>35.908149999999999</c:v>
                </c:pt>
                <c:pt idx="1592">
                  <c:v>35.910677</c:v>
                </c:pt>
                <c:pt idx="1593">
                  <c:v>35.912377999999997</c:v>
                </c:pt>
                <c:pt idx="1594">
                  <c:v>35.914298000000002</c:v>
                </c:pt>
                <c:pt idx="1595">
                  <c:v>35.918348999999999</c:v>
                </c:pt>
                <c:pt idx="1596">
                  <c:v>35.921985999999997</c:v>
                </c:pt>
                <c:pt idx="1597">
                  <c:v>35.922035000000001</c:v>
                </c:pt>
                <c:pt idx="1598">
                  <c:v>35.923461000000003</c:v>
                </c:pt>
                <c:pt idx="1599">
                  <c:v>35.927624000000002</c:v>
                </c:pt>
                <c:pt idx="1600">
                  <c:v>35.928274000000002</c:v>
                </c:pt>
                <c:pt idx="1601">
                  <c:v>35.931266999999998</c:v>
                </c:pt>
                <c:pt idx="1602">
                  <c:v>35.934781999999998</c:v>
                </c:pt>
                <c:pt idx="1603">
                  <c:v>35.935733999999997</c:v>
                </c:pt>
                <c:pt idx="1604">
                  <c:v>35.935946000000001</c:v>
                </c:pt>
                <c:pt idx="1605">
                  <c:v>35.936452000000003</c:v>
                </c:pt>
                <c:pt idx="1606">
                  <c:v>35.940213</c:v>
                </c:pt>
                <c:pt idx="1607">
                  <c:v>35.946238000000001</c:v>
                </c:pt>
                <c:pt idx="1608">
                  <c:v>35.947240000000001</c:v>
                </c:pt>
                <c:pt idx="1609">
                  <c:v>35.948079999999997</c:v>
                </c:pt>
                <c:pt idx="1610">
                  <c:v>35.948455000000003</c:v>
                </c:pt>
                <c:pt idx="1611">
                  <c:v>35.948711000000003</c:v>
                </c:pt>
                <c:pt idx="1612">
                  <c:v>35.951259999999998</c:v>
                </c:pt>
                <c:pt idx="1613">
                  <c:v>35.953972999999998</c:v>
                </c:pt>
                <c:pt idx="1614">
                  <c:v>35.955432999999999</c:v>
                </c:pt>
                <c:pt idx="1615">
                  <c:v>35.955941000000003</c:v>
                </c:pt>
                <c:pt idx="1616">
                  <c:v>35.956673000000002</c:v>
                </c:pt>
                <c:pt idx="1617">
                  <c:v>35.956895000000003</c:v>
                </c:pt>
                <c:pt idx="1618">
                  <c:v>35.957903000000002</c:v>
                </c:pt>
                <c:pt idx="1619">
                  <c:v>35.958236999999997</c:v>
                </c:pt>
                <c:pt idx="1620">
                  <c:v>35.958557999999996</c:v>
                </c:pt>
                <c:pt idx="1621">
                  <c:v>35.959068000000002</c:v>
                </c:pt>
                <c:pt idx="1622">
                  <c:v>35.959212000000001</c:v>
                </c:pt>
                <c:pt idx="1623">
                  <c:v>35.959738000000002</c:v>
                </c:pt>
                <c:pt idx="1624">
                  <c:v>35.961391999999996</c:v>
                </c:pt>
                <c:pt idx="1625">
                  <c:v>35.962341000000002</c:v>
                </c:pt>
                <c:pt idx="1626">
                  <c:v>35.963588999999999</c:v>
                </c:pt>
                <c:pt idx="1627">
                  <c:v>35.965428000000003</c:v>
                </c:pt>
                <c:pt idx="1628">
                  <c:v>35.966835000000003</c:v>
                </c:pt>
                <c:pt idx="1629">
                  <c:v>35.968592999999998</c:v>
                </c:pt>
                <c:pt idx="1630">
                  <c:v>35.970826000000002</c:v>
                </c:pt>
                <c:pt idx="1631">
                  <c:v>35.972132999999999</c:v>
                </c:pt>
                <c:pt idx="1632">
                  <c:v>35.973042</c:v>
                </c:pt>
                <c:pt idx="1633">
                  <c:v>35.973891999999999</c:v>
                </c:pt>
                <c:pt idx="1634">
                  <c:v>35.974012999999999</c:v>
                </c:pt>
                <c:pt idx="1635">
                  <c:v>35.975389</c:v>
                </c:pt>
                <c:pt idx="1636">
                  <c:v>35.977514999999997</c:v>
                </c:pt>
                <c:pt idx="1637">
                  <c:v>35.980972999999999</c:v>
                </c:pt>
                <c:pt idx="1638">
                  <c:v>35.982342000000003</c:v>
                </c:pt>
                <c:pt idx="1639">
                  <c:v>35.985608999999997</c:v>
                </c:pt>
                <c:pt idx="1640">
                  <c:v>35.986815999999997</c:v>
                </c:pt>
                <c:pt idx="1641">
                  <c:v>35.987732999999999</c:v>
                </c:pt>
                <c:pt idx="1642">
                  <c:v>35.988239</c:v>
                </c:pt>
                <c:pt idx="1643">
                  <c:v>35.996673000000001</c:v>
                </c:pt>
                <c:pt idx="1644">
                  <c:v>35.997692999999998</c:v>
                </c:pt>
                <c:pt idx="1645">
                  <c:v>35.999889000000003</c:v>
                </c:pt>
                <c:pt idx="1646">
                  <c:v>36.004795999999999</c:v>
                </c:pt>
                <c:pt idx="1647">
                  <c:v>36.005383999999999</c:v>
                </c:pt>
                <c:pt idx="1648">
                  <c:v>36.006765999999999</c:v>
                </c:pt>
                <c:pt idx="1649">
                  <c:v>36.011757000000003</c:v>
                </c:pt>
                <c:pt idx="1650">
                  <c:v>36.022786000000004</c:v>
                </c:pt>
                <c:pt idx="1651">
                  <c:v>36.023175999999999</c:v>
                </c:pt>
                <c:pt idx="1652">
                  <c:v>36.023679999999999</c:v>
                </c:pt>
                <c:pt idx="1653">
                  <c:v>36.025106999999998</c:v>
                </c:pt>
                <c:pt idx="1654">
                  <c:v>36.026141000000003</c:v>
                </c:pt>
                <c:pt idx="1655">
                  <c:v>36.026606999999998</c:v>
                </c:pt>
                <c:pt idx="1656">
                  <c:v>36.029747</c:v>
                </c:pt>
                <c:pt idx="1657">
                  <c:v>36.029820999999998</c:v>
                </c:pt>
                <c:pt idx="1658">
                  <c:v>36.031123999999998</c:v>
                </c:pt>
                <c:pt idx="1659">
                  <c:v>36.031545999999999</c:v>
                </c:pt>
                <c:pt idx="1660">
                  <c:v>36.032057000000002</c:v>
                </c:pt>
                <c:pt idx="1661">
                  <c:v>36.033909999999999</c:v>
                </c:pt>
                <c:pt idx="1662">
                  <c:v>36.035871999999998</c:v>
                </c:pt>
                <c:pt idx="1663">
                  <c:v>36.038466999999997</c:v>
                </c:pt>
                <c:pt idx="1664">
                  <c:v>36.040624000000001</c:v>
                </c:pt>
                <c:pt idx="1665">
                  <c:v>36.042673999999998</c:v>
                </c:pt>
                <c:pt idx="1666">
                  <c:v>36.044277000000001</c:v>
                </c:pt>
                <c:pt idx="1667">
                  <c:v>36.045684000000001</c:v>
                </c:pt>
                <c:pt idx="1668">
                  <c:v>36.046157000000001</c:v>
                </c:pt>
                <c:pt idx="1669">
                  <c:v>36.046466000000002</c:v>
                </c:pt>
                <c:pt idx="1670">
                  <c:v>36.046908999999999</c:v>
                </c:pt>
                <c:pt idx="1671">
                  <c:v>36.049478000000001</c:v>
                </c:pt>
                <c:pt idx="1672">
                  <c:v>36.050240000000002</c:v>
                </c:pt>
                <c:pt idx="1673">
                  <c:v>36.053277000000001</c:v>
                </c:pt>
                <c:pt idx="1674">
                  <c:v>36.053924000000002</c:v>
                </c:pt>
                <c:pt idx="1675">
                  <c:v>36.059708999999998</c:v>
                </c:pt>
                <c:pt idx="1676">
                  <c:v>36.060119999999998</c:v>
                </c:pt>
                <c:pt idx="1677">
                  <c:v>36.060898999999999</c:v>
                </c:pt>
                <c:pt idx="1678">
                  <c:v>36.062365999999997</c:v>
                </c:pt>
                <c:pt idx="1679">
                  <c:v>36.064210000000003</c:v>
                </c:pt>
                <c:pt idx="1680">
                  <c:v>36.065534</c:v>
                </c:pt>
                <c:pt idx="1681">
                  <c:v>36.065646999999998</c:v>
                </c:pt>
                <c:pt idx="1682">
                  <c:v>36.065857999999999</c:v>
                </c:pt>
                <c:pt idx="1683">
                  <c:v>36.067250000000001</c:v>
                </c:pt>
                <c:pt idx="1684">
                  <c:v>36.068137</c:v>
                </c:pt>
                <c:pt idx="1685">
                  <c:v>36.068637000000003</c:v>
                </c:pt>
                <c:pt idx="1686">
                  <c:v>36.069347999999998</c:v>
                </c:pt>
                <c:pt idx="1687">
                  <c:v>36.071621</c:v>
                </c:pt>
                <c:pt idx="1688">
                  <c:v>36.074164000000003</c:v>
                </c:pt>
                <c:pt idx="1689">
                  <c:v>36.076588000000001</c:v>
                </c:pt>
                <c:pt idx="1690">
                  <c:v>36.078352000000002</c:v>
                </c:pt>
                <c:pt idx="1691">
                  <c:v>36.078633000000004</c:v>
                </c:pt>
                <c:pt idx="1692">
                  <c:v>36.078834000000001</c:v>
                </c:pt>
                <c:pt idx="1693">
                  <c:v>36.081834999999998</c:v>
                </c:pt>
                <c:pt idx="1694">
                  <c:v>36.081837</c:v>
                </c:pt>
                <c:pt idx="1695">
                  <c:v>36.089534</c:v>
                </c:pt>
                <c:pt idx="1696">
                  <c:v>36.089875999999997</c:v>
                </c:pt>
                <c:pt idx="1697">
                  <c:v>36.091025000000002</c:v>
                </c:pt>
                <c:pt idx="1698">
                  <c:v>36.091031000000001</c:v>
                </c:pt>
                <c:pt idx="1699">
                  <c:v>36.091521</c:v>
                </c:pt>
                <c:pt idx="1700">
                  <c:v>36.091973000000003</c:v>
                </c:pt>
                <c:pt idx="1701">
                  <c:v>36.092485000000003</c:v>
                </c:pt>
                <c:pt idx="1702">
                  <c:v>36.092894000000001</c:v>
                </c:pt>
                <c:pt idx="1703">
                  <c:v>36.093069999999997</c:v>
                </c:pt>
                <c:pt idx="1704">
                  <c:v>36.095789000000003</c:v>
                </c:pt>
                <c:pt idx="1705">
                  <c:v>36.097710999999997</c:v>
                </c:pt>
                <c:pt idx="1706">
                  <c:v>36.10033</c:v>
                </c:pt>
                <c:pt idx="1707">
                  <c:v>36.105491000000001</c:v>
                </c:pt>
                <c:pt idx="1708">
                  <c:v>36.110140000000001</c:v>
                </c:pt>
                <c:pt idx="1709">
                  <c:v>36.110312999999998</c:v>
                </c:pt>
                <c:pt idx="1710">
                  <c:v>36.117431000000003</c:v>
                </c:pt>
                <c:pt idx="1711">
                  <c:v>36.120482000000003</c:v>
                </c:pt>
                <c:pt idx="1712">
                  <c:v>36.122390000000003</c:v>
                </c:pt>
                <c:pt idx="1713">
                  <c:v>36.123092999999997</c:v>
                </c:pt>
                <c:pt idx="1714">
                  <c:v>36.124755</c:v>
                </c:pt>
                <c:pt idx="1715">
                  <c:v>36.125258000000002</c:v>
                </c:pt>
                <c:pt idx="1716">
                  <c:v>36.128382000000002</c:v>
                </c:pt>
                <c:pt idx="1717">
                  <c:v>36.129997000000003</c:v>
                </c:pt>
                <c:pt idx="1718">
                  <c:v>36.131093</c:v>
                </c:pt>
                <c:pt idx="1719">
                  <c:v>36.131759000000002</c:v>
                </c:pt>
                <c:pt idx="1720">
                  <c:v>36.133527999999998</c:v>
                </c:pt>
                <c:pt idx="1721">
                  <c:v>36.134718999999997</c:v>
                </c:pt>
                <c:pt idx="1722">
                  <c:v>36.135776</c:v>
                </c:pt>
                <c:pt idx="1723">
                  <c:v>36.136187</c:v>
                </c:pt>
                <c:pt idx="1724">
                  <c:v>36.137672000000002</c:v>
                </c:pt>
                <c:pt idx="1725">
                  <c:v>36.140844000000001</c:v>
                </c:pt>
                <c:pt idx="1726">
                  <c:v>36.141365999999998</c:v>
                </c:pt>
                <c:pt idx="1727">
                  <c:v>36.141922000000001</c:v>
                </c:pt>
                <c:pt idx="1728">
                  <c:v>36.143315999999999</c:v>
                </c:pt>
                <c:pt idx="1729">
                  <c:v>36.143357000000002</c:v>
                </c:pt>
                <c:pt idx="1730">
                  <c:v>36.143549</c:v>
                </c:pt>
                <c:pt idx="1731">
                  <c:v>36.143939000000003</c:v>
                </c:pt>
                <c:pt idx="1732">
                  <c:v>36.147621000000001</c:v>
                </c:pt>
                <c:pt idx="1733">
                  <c:v>36.149141</c:v>
                </c:pt>
                <c:pt idx="1734">
                  <c:v>36.149794999999997</c:v>
                </c:pt>
                <c:pt idx="1735">
                  <c:v>36.150854000000002</c:v>
                </c:pt>
                <c:pt idx="1736">
                  <c:v>36.150942999999998</c:v>
                </c:pt>
                <c:pt idx="1737">
                  <c:v>36.151395000000001</c:v>
                </c:pt>
                <c:pt idx="1738">
                  <c:v>36.151522999999997</c:v>
                </c:pt>
                <c:pt idx="1739">
                  <c:v>36.152872000000002</c:v>
                </c:pt>
                <c:pt idx="1740">
                  <c:v>36.153982999999997</c:v>
                </c:pt>
                <c:pt idx="1741">
                  <c:v>36.155410000000003</c:v>
                </c:pt>
                <c:pt idx="1742">
                  <c:v>36.156322000000003</c:v>
                </c:pt>
                <c:pt idx="1743">
                  <c:v>36.157466999999997</c:v>
                </c:pt>
                <c:pt idx="1744">
                  <c:v>36.15849</c:v>
                </c:pt>
                <c:pt idx="1745">
                  <c:v>36.159745000000001</c:v>
                </c:pt>
                <c:pt idx="1746">
                  <c:v>36.161783</c:v>
                </c:pt>
                <c:pt idx="1747">
                  <c:v>36.162131000000002</c:v>
                </c:pt>
                <c:pt idx="1748">
                  <c:v>36.162596000000001</c:v>
                </c:pt>
                <c:pt idx="1749">
                  <c:v>36.165152999999997</c:v>
                </c:pt>
                <c:pt idx="1750">
                  <c:v>36.165404000000002</c:v>
                </c:pt>
                <c:pt idx="1751">
                  <c:v>36.168377999999997</c:v>
                </c:pt>
                <c:pt idx="1752">
                  <c:v>36.169021999999998</c:v>
                </c:pt>
                <c:pt idx="1753">
                  <c:v>36.169130000000003</c:v>
                </c:pt>
                <c:pt idx="1754">
                  <c:v>36.169814000000002</c:v>
                </c:pt>
                <c:pt idx="1755">
                  <c:v>36.169967</c:v>
                </c:pt>
                <c:pt idx="1756">
                  <c:v>36.171688000000003</c:v>
                </c:pt>
                <c:pt idx="1757">
                  <c:v>36.174379999999999</c:v>
                </c:pt>
                <c:pt idx="1758">
                  <c:v>36.174621000000002</c:v>
                </c:pt>
                <c:pt idx="1759">
                  <c:v>36.174759999999999</c:v>
                </c:pt>
                <c:pt idx="1760">
                  <c:v>36.175953</c:v>
                </c:pt>
                <c:pt idx="1761">
                  <c:v>36.176400999999998</c:v>
                </c:pt>
                <c:pt idx="1762">
                  <c:v>36.180750000000003</c:v>
                </c:pt>
                <c:pt idx="1763">
                  <c:v>36.181756</c:v>
                </c:pt>
                <c:pt idx="1764">
                  <c:v>36.182876999999998</c:v>
                </c:pt>
                <c:pt idx="1765">
                  <c:v>36.183509999999998</c:v>
                </c:pt>
                <c:pt idx="1766">
                  <c:v>36.184460999999999</c:v>
                </c:pt>
                <c:pt idx="1767">
                  <c:v>36.184690000000003</c:v>
                </c:pt>
                <c:pt idx="1768">
                  <c:v>36.190916999999999</c:v>
                </c:pt>
                <c:pt idx="1769">
                  <c:v>36.191378</c:v>
                </c:pt>
                <c:pt idx="1770">
                  <c:v>36.194240000000001</c:v>
                </c:pt>
                <c:pt idx="1771">
                  <c:v>36.195723999999998</c:v>
                </c:pt>
                <c:pt idx="1772">
                  <c:v>36.199562</c:v>
                </c:pt>
                <c:pt idx="1773">
                  <c:v>36.199564000000002</c:v>
                </c:pt>
                <c:pt idx="1774">
                  <c:v>36.199871999999999</c:v>
                </c:pt>
                <c:pt idx="1775">
                  <c:v>36.202758000000003</c:v>
                </c:pt>
                <c:pt idx="1776">
                  <c:v>36.204203999999997</c:v>
                </c:pt>
                <c:pt idx="1777">
                  <c:v>36.206249999999997</c:v>
                </c:pt>
                <c:pt idx="1778">
                  <c:v>36.208157</c:v>
                </c:pt>
                <c:pt idx="1779">
                  <c:v>36.208661999999997</c:v>
                </c:pt>
                <c:pt idx="1780">
                  <c:v>36.209529000000003</c:v>
                </c:pt>
                <c:pt idx="1781">
                  <c:v>36.210492000000002</c:v>
                </c:pt>
                <c:pt idx="1782">
                  <c:v>36.214004000000003</c:v>
                </c:pt>
                <c:pt idx="1783">
                  <c:v>36.214328000000002</c:v>
                </c:pt>
                <c:pt idx="1784">
                  <c:v>36.224823999999998</c:v>
                </c:pt>
                <c:pt idx="1785">
                  <c:v>36.225009</c:v>
                </c:pt>
                <c:pt idx="1786">
                  <c:v>36.225251</c:v>
                </c:pt>
                <c:pt idx="1787">
                  <c:v>36.227131999999997</c:v>
                </c:pt>
                <c:pt idx="1788">
                  <c:v>36.227590999999997</c:v>
                </c:pt>
                <c:pt idx="1789">
                  <c:v>36.228915000000001</c:v>
                </c:pt>
                <c:pt idx="1790">
                  <c:v>36.231813000000002</c:v>
                </c:pt>
                <c:pt idx="1791">
                  <c:v>36.232444000000001</c:v>
                </c:pt>
                <c:pt idx="1792">
                  <c:v>36.234811000000001</c:v>
                </c:pt>
                <c:pt idx="1793">
                  <c:v>36.235469000000002</c:v>
                </c:pt>
                <c:pt idx="1794">
                  <c:v>36.236055</c:v>
                </c:pt>
                <c:pt idx="1795">
                  <c:v>36.236345</c:v>
                </c:pt>
                <c:pt idx="1796">
                  <c:v>36.238196000000002</c:v>
                </c:pt>
                <c:pt idx="1797">
                  <c:v>36.239049999999999</c:v>
                </c:pt>
                <c:pt idx="1798">
                  <c:v>36.240879999999997</c:v>
                </c:pt>
                <c:pt idx="1799">
                  <c:v>36.240912000000002</c:v>
                </c:pt>
                <c:pt idx="1800">
                  <c:v>36.241664</c:v>
                </c:pt>
                <c:pt idx="1801">
                  <c:v>36.242075</c:v>
                </c:pt>
                <c:pt idx="1802">
                  <c:v>36.242353999999999</c:v>
                </c:pt>
                <c:pt idx="1803">
                  <c:v>36.242474000000001</c:v>
                </c:pt>
                <c:pt idx="1804">
                  <c:v>36.242550999999999</c:v>
                </c:pt>
                <c:pt idx="1805">
                  <c:v>36.246290999999999</c:v>
                </c:pt>
                <c:pt idx="1806">
                  <c:v>36.246352999999999</c:v>
                </c:pt>
                <c:pt idx="1807">
                  <c:v>36.248756999999998</c:v>
                </c:pt>
                <c:pt idx="1808">
                  <c:v>36.250549999999997</c:v>
                </c:pt>
                <c:pt idx="1809">
                  <c:v>36.251491000000001</c:v>
                </c:pt>
                <c:pt idx="1810">
                  <c:v>36.254418000000001</c:v>
                </c:pt>
                <c:pt idx="1811">
                  <c:v>36.254679000000003</c:v>
                </c:pt>
                <c:pt idx="1812">
                  <c:v>36.257002</c:v>
                </c:pt>
                <c:pt idx="1813">
                  <c:v>36.258947999999997</c:v>
                </c:pt>
                <c:pt idx="1814">
                  <c:v>36.262396000000003</c:v>
                </c:pt>
                <c:pt idx="1815">
                  <c:v>36.263987</c:v>
                </c:pt>
                <c:pt idx="1816">
                  <c:v>36.264335000000003</c:v>
                </c:pt>
                <c:pt idx="1817">
                  <c:v>36.265121999999998</c:v>
                </c:pt>
                <c:pt idx="1818">
                  <c:v>36.265791</c:v>
                </c:pt>
                <c:pt idx="1819">
                  <c:v>36.265920999999999</c:v>
                </c:pt>
                <c:pt idx="1820">
                  <c:v>36.267009000000002</c:v>
                </c:pt>
                <c:pt idx="1821">
                  <c:v>36.268574000000001</c:v>
                </c:pt>
                <c:pt idx="1822">
                  <c:v>36.271974999999998</c:v>
                </c:pt>
                <c:pt idx="1823">
                  <c:v>36.283636000000001</c:v>
                </c:pt>
                <c:pt idx="1824">
                  <c:v>36.283763999999998</c:v>
                </c:pt>
                <c:pt idx="1825">
                  <c:v>36.285356</c:v>
                </c:pt>
                <c:pt idx="1826">
                  <c:v>36.285581999999998</c:v>
                </c:pt>
                <c:pt idx="1827">
                  <c:v>36.285770999999997</c:v>
                </c:pt>
                <c:pt idx="1828">
                  <c:v>36.289974999999998</c:v>
                </c:pt>
                <c:pt idx="1829">
                  <c:v>36.291552000000003</c:v>
                </c:pt>
                <c:pt idx="1830">
                  <c:v>36.292910999999997</c:v>
                </c:pt>
                <c:pt idx="1831">
                  <c:v>36.293328000000002</c:v>
                </c:pt>
                <c:pt idx="1832">
                  <c:v>36.295561999999997</c:v>
                </c:pt>
                <c:pt idx="1833">
                  <c:v>36.297300999999997</c:v>
                </c:pt>
                <c:pt idx="1834">
                  <c:v>36.297322000000001</c:v>
                </c:pt>
                <c:pt idx="1835">
                  <c:v>36.297939999999997</c:v>
                </c:pt>
                <c:pt idx="1836">
                  <c:v>36.299342000000003</c:v>
                </c:pt>
                <c:pt idx="1837">
                  <c:v>36.299407000000002</c:v>
                </c:pt>
                <c:pt idx="1838">
                  <c:v>36.300055</c:v>
                </c:pt>
                <c:pt idx="1839">
                  <c:v>36.301464000000003</c:v>
                </c:pt>
                <c:pt idx="1840">
                  <c:v>36.303446000000001</c:v>
                </c:pt>
                <c:pt idx="1841">
                  <c:v>36.303781999999998</c:v>
                </c:pt>
                <c:pt idx="1842">
                  <c:v>36.307723000000003</c:v>
                </c:pt>
                <c:pt idx="1843">
                  <c:v>36.309871000000001</c:v>
                </c:pt>
                <c:pt idx="1844">
                  <c:v>36.311850999999997</c:v>
                </c:pt>
                <c:pt idx="1845">
                  <c:v>36.311996000000001</c:v>
                </c:pt>
                <c:pt idx="1846">
                  <c:v>36.315688000000002</c:v>
                </c:pt>
                <c:pt idx="1847">
                  <c:v>36.317287</c:v>
                </c:pt>
                <c:pt idx="1848">
                  <c:v>36.321756000000001</c:v>
                </c:pt>
                <c:pt idx="1849">
                  <c:v>36.322589999999998</c:v>
                </c:pt>
                <c:pt idx="1850">
                  <c:v>36.324565</c:v>
                </c:pt>
                <c:pt idx="1851">
                  <c:v>36.326109000000002</c:v>
                </c:pt>
                <c:pt idx="1852">
                  <c:v>36.329717000000002</c:v>
                </c:pt>
                <c:pt idx="1853">
                  <c:v>36.329852000000002</c:v>
                </c:pt>
                <c:pt idx="1854">
                  <c:v>36.332126000000002</c:v>
                </c:pt>
                <c:pt idx="1855">
                  <c:v>36.333483999999999</c:v>
                </c:pt>
                <c:pt idx="1856">
                  <c:v>36.334356</c:v>
                </c:pt>
                <c:pt idx="1857">
                  <c:v>36.334943000000003</c:v>
                </c:pt>
                <c:pt idx="1858">
                  <c:v>36.338346000000001</c:v>
                </c:pt>
                <c:pt idx="1859">
                  <c:v>36.341388000000002</c:v>
                </c:pt>
                <c:pt idx="1860">
                  <c:v>36.346933999999997</c:v>
                </c:pt>
                <c:pt idx="1861">
                  <c:v>36.349693000000002</c:v>
                </c:pt>
                <c:pt idx="1862">
                  <c:v>36.350290999999999</c:v>
                </c:pt>
                <c:pt idx="1863">
                  <c:v>36.351035000000003</c:v>
                </c:pt>
                <c:pt idx="1864">
                  <c:v>36.363678999999998</c:v>
                </c:pt>
                <c:pt idx="1865">
                  <c:v>36.363965999999998</c:v>
                </c:pt>
                <c:pt idx="1866">
                  <c:v>36.365205000000003</c:v>
                </c:pt>
                <c:pt idx="1867">
                  <c:v>36.365952</c:v>
                </c:pt>
                <c:pt idx="1868">
                  <c:v>36.366197</c:v>
                </c:pt>
                <c:pt idx="1869">
                  <c:v>36.366317000000002</c:v>
                </c:pt>
                <c:pt idx="1870">
                  <c:v>36.369810999999999</c:v>
                </c:pt>
                <c:pt idx="1871">
                  <c:v>36.370759999999997</c:v>
                </c:pt>
                <c:pt idx="1872">
                  <c:v>36.370964999999998</c:v>
                </c:pt>
                <c:pt idx="1873">
                  <c:v>36.374586999999998</c:v>
                </c:pt>
                <c:pt idx="1874">
                  <c:v>36.376570000000001</c:v>
                </c:pt>
                <c:pt idx="1875">
                  <c:v>36.376944999999999</c:v>
                </c:pt>
                <c:pt idx="1876">
                  <c:v>36.377125999999997</c:v>
                </c:pt>
                <c:pt idx="1877">
                  <c:v>36.378546999999998</c:v>
                </c:pt>
                <c:pt idx="1878">
                  <c:v>36.381087000000001</c:v>
                </c:pt>
                <c:pt idx="1879">
                  <c:v>36.381824000000002</c:v>
                </c:pt>
                <c:pt idx="1880">
                  <c:v>36.387273</c:v>
                </c:pt>
                <c:pt idx="1881">
                  <c:v>36.387475999999999</c:v>
                </c:pt>
                <c:pt idx="1882">
                  <c:v>36.388919999999999</c:v>
                </c:pt>
                <c:pt idx="1883">
                  <c:v>36.396023</c:v>
                </c:pt>
                <c:pt idx="1884">
                  <c:v>36.397191999999997</c:v>
                </c:pt>
                <c:pt idx="1885">
                  <c:v>36.401282000000002</c:v>
                </c:pt>
                <c:pt idx="1886">
                  <c:v>36.401685000000001</c:v>
                </c:pt>
                <c:pt idx="1887">
                  <c:v>36.404459000000003</c:v>
                </c:pt>
                <c:pt idx="1888">
                  <c:v>36.405856</c:v>
                </c:pt>
                <c:pt idx="1889">
                  <c:v>36.407183000000003</c:v>
                </c:pt>
                <c:pt idx="1890">
                  <c:v>36.408070000000002</c:v>
                </c:pt>
                <c:pt idx="1891">
                  <c:v>36.411845999999997</c:v>
                </c:pt>
                <c:pt idx="1892">
                  <c:v>36.412748999999998</c:v>
                </c:pt>
                <c:pt idx="1893">
                  <c:v>36.416110000000003</c:v>
                </c:pt>
                <c:pt idx="1894">
                  <c:v>36.418263000000003</c:v>
                </c:pt>
                <c:pt idx="1895">
                  <c:v>36.418387000000003</c:v>
                </c:pt>
                <c:pt idx="1896">
                  <c:v>36.419170999999999</c:v>
                </c:pt>
                <c:pt idx="1897">
                  <c:v>36.422265000000003</c:v>
                </c:pt>
                <c:pt idx="1898">
                  <c:v>36.423704000000001</c:v>
                </c:pt>
                <c:pt idx="1899">
                  <c:v>36.427236999999998</c:v>
                </c:pt>
                <c:pt idx="1900">
                  <c:v>36.427562000000002</c:v>
                </c:pt>
                <c:pt idx="1901">
                  <c:v>36.430615000000003</c:v>
                </c:pt>
                <c:pt idx="1902">
                  <c:v>36.433162000000003</c:v>
                </c:pt>
                <c:pt idx="1903">
                  <c:v>36.434002999999997</c:v>
                </c:pt>
                <c:pt idx="1904">
                  <c:v>36.434643999999999</c:v>
                </c:pt>
                <c:pt idx="1905">
                  <c:v>36.438498000000003</c:v>
                </c:pt>
                <c:pt idx="1906">
                  <c:v>36.440503999999997</c:v>
                </c:pt>
                <c:pt idx="1907">
                  <c:v>36.441308999999997</c:v>
                </c:pt>
                <c:pt idx="1908">
                  <c:v>36.442580999999997</c:v>
                </c:pt>
                <c:pt idx="1909">
                  <c:v>36.443317</c:v>
                </c:pt>
                <c:pt idx="1910">
                  <c:v>36.443590999999998</c:v>
                </c:pt>
                <c:pt idx="1911">
                  <c:v>36.444662999999998</c:v>
                </c:pt>
                <c:pt idx="1912">
                  <c:v>36.444674999999997</c:v>
                </c:pt>
                <c:pt idx="1913">
                  <c:v>36.449865000000003</c:v>
                </c:pt>
                <c:pt idx="1914">
                  <c:v>36.450093000000003</c:v>
                </c:pt>
                <c:pt idx="1915">
                  <c:v>36.451428</c:v>
                </c:pt>
                <c:pt idx="1916">
                  <c:v>36.452905999999999</c:v>
                </c:pt>
                <c:pt idx="1917">
                  <c:v>36.453845999999999</c:v>
                </c:pt>
                <c:pt idx="1918">
                  <c:v>36.456156999999997</c:v>
                </c:pt>
                <c:pt idx="1919">
                  <c:v>36.456567999999997</c:v>
                </c:pt>
                <c:pt idx="1920">
                  <c:v>36.464295</c:v>
                </c:pt>
                <c:pt idx="1921">
                  <c:v>36.464793</c:v>
                </c:pt>
                <c:pt idx="1922">
                  <c:v>36.464936000000002</c:v>
                </c:pt>
                <c:pt idx="1923">
                  <c:v>36.466107000000001</c:v>
                </c:pt>
                <c:pt idx="1924">
                  <c:v>36.467480000000002</c:v>
                </c:pt>
                <c:pt idx="1925">
                  <c:v>36.468789000000001</c:v>
                </c:pt>
                <c:pt idx="1926">
                  <c:v>36.471698000000004</c:v>
                </c:pt>
                <c:pt idx="1927">
                  <c:v>36.473421000000002</c:v>
                </c:pt>
                <c:pt idx="1928">
                  <c:v>36.475265</c:v>
                </c:pt>
                <c:pt idx="1929">
                  <c:v>36.476039999999998</c:v>
                </c:pt>
                <c:pt idx="1930">
                  <c:v>36.476539000000002</c:v>
                </c:pt>
                <c:pt idx="1931">
                  <c:v>36.476812000000002</c:v>
                </c:pt>
                <c:pt idx="1932">
                  <c:v>36.481527</c:v>
                </c:pt>
                <c:pt idx="1933">
                  <c:v>36.481586999999998</c:v>
                </c:pt>
                <c:pt idx="1934">
                  <c:v>36.482351000000001</c:v>
                </c:pt>
                <c:pt idx="1935">
                  <c:v>36.482877000000002</c:v>
                </c:pt>
                <c:pt idx="1936">
                  <c:v>36.483942999999996</c:v>
                </c:pt>
                <c:pt idx="1937">
                  <c:v>36.485080000000004</c:v>
                </c:pt>
                <c:pt idx="1938">
                  <c:v>36.486930999999998</c:v>
                </c:pt>
                <c:pt idx="1939">
                  <c:v>36.487715000000001</c:v>
                </c:pt>
                <c:pt idx="1940">
                  <c:v>36.488320000000002</c:v>
                </c:pt>
                <c:pt idx="1941">
                  <c:v>36.489673000000003</c:v>
                </c:pt>
                <c:pt idx="1942">
                  <c:v>36.490301000000002</c:v>
                </c:pt>
                <c:pt idx="1943">
                  <c:v>36.490814999999998</c:v>
                </c:pt>
                <c:pt idx="1944">
                  <c:v>36.494968999999998</c:v>
                </c:pt>
                <c:pt idx="1945">
                  <c:v>36.495215999999999</c:v>
                </c:pt>
                <c:pt idx="1946">
                  <c:v>36.495333000000002</c:v>
                </c:pt>
                <c:pt idx="1947">
                  <c:v>36.497118999999998</c:v>
                </c:pt>
                <c:pt idx="1948">
                  <c:v>36.499167999999997</c:v>
                </c:pt>
                <c:pt idx="1949">
                  <c:v>36.499633000000003</c:v>
                </c:pt>
                <c:pt idx="1950">
                  <c:v>36.501466999999998</c:v>
                </c:pt>
                <c:pt idx="1951">
                  <c:v>36.502822000000002</c:v>
                </c:pt>
                <c:pt idx="1952">
                  <c:v>36.504759999999997</c:v>
                </c:pt>
                <c:pt idx="1953">
                  <c:v>36.505870999999999</c:v>
                </c:pt>
                <c:pt idx="1954">
                  <c:v>36.509062</c:v>
                </c:pt>
                <c:pt idx="1955">
                  <c:v>36.509182000000003</c:v>
                </c:pt>
                <c:pt idx="1956">
                  <c:v>36.509974999999997</c:v>
                </c:pt>
                <c:pt idx="1957">
                  <c:v>36.510232999999999</c:v>
                </c:pt>
                <c:pt idx="1958">
                  <c:v>36.510660000000001</c:v>
                </c:pt>
                <c:pt idx="1959">
                  <c:v>36.511510999999999</c:v>
                </c:pt>
                <c:pt idx="1960">
                  <c:v>36.517158000000002</c:v>
                </c:pt>
                <c:pt idx="1961">
                  <c:v>36.518343000000002</c:v>
                </c:pt>
                <c:pt idx="1962">
                  <c:v>36.518928000000002</c:v>
                </c:pt>
                <c:pt idx="1963">
                  <c:v>36.519452000000001</c:v>
                </c:pt>
                <c:pt idx="1964">
                  <c:v>36.521808</c:v>
                </c:pt>
                <c:pt idx="1965">
                  <c:v>36.523305999999998</c:v>
                </c:pt>
                <c:pt idx="1966">
                  <c:v>36.524493</c:v>
                </c:pt>
                <c:pt idx="1967">
                  <c:v>36.529440000000001</c:v>
                </c:pt>
                <c:pt idx="1968">
                  <c:v>36.530154000000003</c:v>
                </c:pt>
                <c:pt idx="1969">
                  <c:v>36.534190000000002</c:v>
                </c:pt>
                <c:pt idx="1970">
                  <c:v>36.534471000000003</c:v>
                </c:pt>
                <c:pt idx="1971">
                  <c:v>36.535134999999997</c:v>
                </c:pt>
                <c:pt idx="1972">
                  <c:v>36.548394000000002</c:v>
                </c:pt>
                <c:pt idx="1973">
                  <c:v>36.548754000000002</c:v>
                </c:pt>
                <c:pt idx="1974">
                  <c:v>36.549028</c:v>
                </c:pt>
                <c:pt idx="1975">
                  <c:v>36.550421</c:v>
                </c:pt>
                <c:pt idx="1976">
                  <c:v>36.550719999999998</c:v>
                </c:pt>
                <c:pt idx="1977">
                  <c:v>36.554268</c:v>
                </c:pt>
                <c:pt idx="1978">
                  <c:v>36.554310999999998</c:v>
                </c:pt>
                <c:pt idx="1979">
                  <c:v>36.554752999999998</c:v>
                </c:pt>
                <c:pt idx="1980">
                  <c:v>36.556083999999998</c:v>
                </c:pt>
                <c:pt idx="1981">
                  <c:v>36.556545999999997</c:v>
                </c:pt>
                <c:pt idx="1982">
                  <c:v>36.556697</c:v>
                </c:pt>
                <c:pt idx="1983">
                  <c:v>36.557397000000002</c:v>
                </c:pt>
                <c:pt idx="1984">
                  <c:v>36.557820999999997</c:v>
                </c:pt>
                <c:pt idx="1985">
                  <c:v>36.558073</c:v>
                </c:pt>
                <c:pt idx="1986">
                  <c:v>36.562418000000001</c:v>
                </c:pt>
                <c:pt idx="1987">
                  <c:v>36.562978999999999</c:v>
                </c:pt>
                <c:pt idx="1988">
                  <c:v>36.563366000000002</c:v>
                </c:pt>
                <c:pt idx="1989">
                  <c:v>36.563654999999997</c:v>
                </c:pt>
                <c:pt idx="1990">
                  <c:v>36.565131000000001</c:v>
                </c:pt>
                <c:pt idx="1991">
                  <c:v>36.565238999999998</c:v>
                </c:pt>
                <c:pt idx="1992">
                  <c:v>36.565607</c:v>
                </c:pt>
                <c:pt idx="1993">
                  <c:v>36.565679000000003</c:v>
                </c:pt>
                <c:pt idx="1994">
                  <c:v>36.568840999999999</c:v>
                </c:pt>
                <c:pt idx="1995">
                  <c:v>36.569299000000001</c:v>
                </c:pt>
                <c:pt idx="1996">
                  <c:v>36.571373000000001</c:v>
                </c:pt>
                <c:pt idx="1997">
                  <c:v>36.571379999999998</c:v>
                </c:pt>
                <c:pt idx="1998">
                  <c:v>36.573360000000001</c:v>
                </c:pt>
                <c:pt idx="1999">
                  <c:v>36.573605999999998</c:v>
                </c:pt>
                <c:pt idx="2000">
                  <c:v>36.575329000000004</c:v>
                </c:pt>
                <c:pt idx="2001">
                  <c:v>36.580599999999997</c:v>
                </c:pt>
                <c:pt idx="2002">
                  <c:v>36.583202</c:v>
                </c:pt>
                <c:pt idx="2003">
                  <c:v>36.584277</c:v>
                </c:pt>
                <c:pt idx="2004">
                  <c:v>36.585020999999998</c:v>
                </c:pt>
                <c:pt idx="2005">
                  <c:v>36.585523999999999</c:v>
                </c:pt>
                <c:pt idx="2006">
                  <c:v>36.586770999999999</c:v>
                </c:pt>
                <c:pt idx="2007">
                  <c:v>36.587133999999999</c:v>
                </c:pt>
                <c:pt idx="2008">
                  <c:v>36.589157</c:v>
                </c:pt>
                <c:pt idx="2009">
                  <c:v>36.590977000000002</c:v>
                </c:pt>
                <c:pt idx="2010">
                  <c:v>36.590986999999998</c:v>
                </c:pt>
                <c:pt idx="2011">
                  <c:v>36.600349999999999</c:v>
                </c:pt>
                <c:pt idx="2012">
                  <c:v>36.602978</c:v>
                </c:pt>
                <c:pt idx="2013">
                  <c:v>36.604424999999999</c:v>
                </c:pt>
                <c:pt idx="2014">
                  <c:v>36.605085000000003</c:v>
                </c:pt>
                <c:pt idx="2015">
                  <c:v>36.605119000000002</c:v>
                </c:pt>
                <c:pt idx="2016">
                  <c:v>36.605935000000002</c:v>
                </c:pt>
                <c:pt idx="2017">
                  <c:v>36.607429000000003</c:v>
                </c:pt>
                <c:pt idx="2018">
                  <c:v>36.607644999999998</c:v>
                </c:pt>
                <c:pt idx="2019">
                  <c:v>36.608770999999997</c:v>
                </c:pt>
                <c:pt idx="2020">
                  <c:v>36.613185999999999</c:v>
                </c:pt>
                <c:pt idx="2021">
                  <c:v>36.613774999999997</c:v>
                </c:pt>
                <c:pt idx="2022">
                  <c:v>36.615155999999999</c:v>
                </c:pt>
                <c:pt idx="2023">
                  <c:v>36.615552000000001</c:v>
                </c:pt>
                <c:pt idx="2024">
                  <c:v>36.615814</c:v>
                </c:pt>
                <c:pt idx="2025">
                  <c:v>36.616377</c:v>
                </c:pt>
                <c:pt idx="2026">
                  <c:v>36.624197000000002</c:v>
                </c:pt>
                <c:pt idx="2027">
                  <c:v>36.625903999999998</c:v>
                </c:pt>
                <c:pt idx="2028">
                  <c:v>36.628995000000003</c:v>
                </c:pt>
                <c:pt idx="2029">
                  <c:v>36.630110000000002</c:v>
                </c:pt>
                <c:pt idx="2030">
                  <c:v>36.633254999999998</c:v>
                </c:pt>
                <c:pt idx="2031">
                  <c:v>36.634250000000002</c:v>
                </c:pt>
                <c:pt idx="2032">
                  <c:v>36.635826999999999</c:v>
                </c:pt>
                <c:pt idx="2033">
                  <c:v>36.640045999999998</c:v>
                </c:pt>
                <c:pt idx="2034">
                  <c:v>36.641095</c:v>
                </c:pt>
                <c:pt idx="2035">
                  <c:v>36.641137999999998</c:v>
                </c:pt>
                <c:pt idx="2036">
                  <c:v>36.641207000000001</c:v>
                </c:pt>
                <c:pt idx="2037">
                  <c:v>36.643241000000003</c:v>
                </c:pt>
                <c:pt idx="2038">
                  <c:v>36.643585000000002</c:v>
                </c:pt>
                <c:pt idx="2039">
                  <c:v>36.649082999999997</c:v>
                </c:pt>
                <c:pt idx="2040">
                  <c:v>36.649165000000004</c:v>
                </c:pt>
                <c:pt idx="2041">
                  <c:v>36.651246</c:v>
                </c:pt>
                <c:pt idx="2042">
                  <c:v>36.651246</c:v>
                </c:pt>
                <c:pt idx="2043">
                  <c:v>36.652194999999999</c:v>
                </c:pt>
                <c:pt idx="2044">
                  <c:v>36.652225000000001</c:v>
                </c:pt>
                <c:pt idx="2045">
                  <c:v>36.656081</c:v>
                </c:pt>
                <c:pt idx="2046">
                  <c:v>36.656239999999997</c:v>
                </c:pt>
                <c:pt idx="2047">
                  <c:v>36.657698000000003</c:v>
                </c:pt>
                <c:pt idx="2048">
                  <c:v>36.658098000000003</c:v>
                </c:pt>
                <c:pt idx="2049">
                  <c:v>36.659213999999999</c:v>
                </c:pt>
                <c:pt idx="2050">
                  <c:v>36.660733</c:v>
                </c:pt>
                <c:pt idx="2051">
                  <c:v>36.661363999999999</c:v>
                </c:pt>
                <c:pt idx="2052">
                  <c:v>36.661526000000002</c:v>
                </c:pt>
                <c:pt idx="2053">
                  <c:v>36.662584000000003</c:v>
                </c:pt>
                <c:pt idx="2054">
                  <c:v>36.662872</c:v>
                </c:pt>
                <c:pt idx="2055">
                  <c:v>36.664439000000002</c:v>
                </c:pt>
                <c:pt idx="2056">
                  <c:v>36.666460000000001</c:v>
                </c:pt>
                <c:pt idx="2057">
                  <c:v>36.666843</c:v>
                </c:pt>
                <c:pt idx="2058">
                  <c:v>36.668061999999999</c:v>
                </c:pt>
                <c:pt idx="2059">
                  <c:v>36.669983000000002</c:v>
                </c:pt>
                <c:pt idx="2060">
                  <c:v>36.674470999999997</c:v>
                </c:pt>
                <c:pt idx="2061">
                  <c:v>36.674526</c:v>
                </c:pt>
                <c:pt idx="2062">
                  <c:v>36.675285000000002</c:v>
                </c:pt>
                <c:pt idx="2063">
                  <c:v>36.676090000000002</c:v>
                </c:pt>
                <c:pt idx="2064">
                  <c:v>36.678314999999998</c:v>
                </c:pt>
                <c:pt idx="2065">
                  <c:v>36.678815</c:v>
                </c:pt>
                <c:pt idx="2066">
                  <c:v>36.678956999999997</c:v>
                </c:pt>
                <c:pt idx="2067">
                  <c:v>36.679015999999997</c:v>
                </c:pt>
                <c:pt idx="2068">
                  <c:v>36.683988999999997</c:v>
                </c:pt>
                <c:pt idx="2069">
                  <c:v>36.684801</c:v>
                </c:pt>
                <c:pt idx="2070">
                  <c:v>36.686073999999998</c:v>
                </c:pt>
                <c:pt idx="2071">
                  <c:v>36.688997000000001</c:v>
                </c:pt>
                <c:pt idx="2072">
                  <c:v>36.688997999999998</c:v>
                </c:pt>
                <c:pt idx="2073">
                  <c:v>36.691724000000001</c:v>
                </c:pt>
                <c:pt idx="2074">
                  <c:v>36.692008999999999</c:v>
                </c:pt>
                <c:pt idx="2075">
                  <c:v>36.692416999999999</c:v>
                </c:pt>
                <c:pt idx="2076">
                  <c:v>36.693210999999998</c:v>
                </c:pt>
                <c:pt idx="2077">
                  <c:v>36.694808000000002</c:v>
                </c:pt>
                <c:pt idx="2078">
                  <c:v>36.698867</c:v>
                </c:pt>
                <c:pt idx="2079">
                  <c:v>36.699592000000003</c:v>
                </c:pt>
                <c:pt idx="2080">
                  <c:v>36.700319</c:v>
                </c:pt>
                <c:pt idx="2081">
                  <c:v>36.700789999999998</c:v>
                </c:pt>
                <c:pt idx="2082">
                  <c:v>36.701191999999999</c:v>
                </c:pt>
                <c:pt idx="2083">
                  <c:v>36.703662000000001</c:v>
                </c:pt>
                <c:pt idx="2084">
                  <c:v>36.705162000000001</c:v>
                </c:pt>
                <c:pt idx="2085">
                  <c:v>36.709788000000003</c:v>
                </c:pt>
                <c:pt idx="2086">
                  <c:v>36.709913</c:v>
                </c:pt>
                <c:pt idx="2087">
                  <c:v>36.711924000000003</c:v>
                </c:pt>
                <c:pt idx="2088">
                  <c:v>36.712924000000001</c:v>
                </c:pt>
                <c:pt idx="2089">
                  <c:v>36.713859999999997</c:v>
                </c:pt>
                <c:pt idx="2090">
                  <c:v>36.714157</c:v>
                </c:pt>
                <c:pt idx="2091">
                  <c:v>36.717959999999998</c:v>
                </c:pt>
                <c:pt idx="2092">
                  <c:v>36.718378999999999</c:v>
                </c:pt>
                <c:pt idx="2093">
                  <c:v>36.718691</c:v>
                </c:pt>
                <c:pt idx="2094">
                  <c:v>36.723261999999998</c:v>
                </c:pt>
                <c:pt idx="2095">
                  <c:v>36.723353000000003</c:v>
                </c:pt>
                <c:pt idx="2096">
                  <c:v>36.723942000000001</c:v>
                </c:pt>
                <c:pt idx="2097">
                  <c:v>36.726036000000001</c:v>
                </c:pt>
                <c:pt idx="2098">
                  <c:v>36.727307000000003</c:v>
                </c:pt>
                <c:pt idx="2099">
                  <c:v>36.727525</c:v>
                </c:pt>
                <c:pt idx="2100">
                  <c:v>36.729762000000001</c:v>
                </c:pt>
                <c:pt idx="2101">
                  <c:v>36.729841</c:v>
                </c:pt>
                <c:pt idx="2102">
                  <c:v>36.730848999999999</c:v>
                </c:pt>
                <c:pt idx="2103">
                  <c:v>36.731285</c:v>
                </c:pt>
                <c:pt idx="2104">
                  <c:v>36.731906000000002</c:v>
                </c:pt>
                <c:pt idx="2105">
                  <c:v>36.732033000000001</c:v>
                </c:pt>
                <c:pt idx="2106">
                  <c:v>36.735346</c:v>
                </c:pt>
                <c:pt idx="2107">
                  <c:v>36.738295999999998</c:v>
                </c:pt>
                <c:pt idx="2108">
                  <c:v>36.739255999999997</c:v>
                </c:pt>
                <c:pt idx="2109">
                  <c:v>36.739570999999998</c:v>
                </c:pt>
                <c:pt idx="2110">
                  <c:v>36.740184999999997</c:v>
                </c:pt>
                <c:pt idx="2111">
                  <c:v>36.741188999999999</c:v>
                </c:pt>
                <c:pt idx="2112">
                  <c:v>36.743220000000001</c:v>
                </c:pt>
                <c:pt idx="2113">
                  <c:v>36.744114000000003</c:v>
                </c:pt>
                <c:pt idx="2114">
                  <c:v>36.745645000000003</c:v>
                </c:pt>
                <c:pt idx="2115">
                  <c:v>36.750705000000004</c:v>
                </c:pt>
                <c:pt idx="2116">
                  <c:v>36.755192999999998</c:v>
                </c:pt>
                <c:pt idx="2117">
                  <c:v>36.757429000000002</c:v>
                </c:pt>
                <c:pt idx="2118">
                  <c:v>36.760728999999998</c:v>
                </c:pt>
                <c:pt idx="2119">
                  <c:v>36.762720999999999</c:v>
                </c:pt>
                <c:pt idx="2120">
                  <c:v>36.765037</c:v>
                </c:pt>
                <c:pt idx="2121">
                  <c:v>36.774023</c:v>
                </c:pt>
                <c:pt idx="2122">
                  <c:v>36.776406999999999</c:v>
                </c:pt>
                <c:pt idx="2123">
                  <c:v>36.777788999999999</c:v>
                </c:pt>
                <c:pt idx="2124">
                  <c:v>36.778785999999997</c:v>
                </c:pt>
                <c:pt idx="2125">
                  <c:v>36.778917</c:v>
                </c:pt>
                <c:pt idx="2126">
                  <c:v>36.780391999999999</c:v>
                </c:pt>
                <c:pt idx="2127">
                  <c:v>36.781140999999998</c:v>
                </c:pt>
                <c:pt idx="2128">
                  <c:v>36.781748999999998</c:v>
                </c:pt>
                <c:pt idx="2129">
                  <c:v>36.784363999999997</c:v>
                </c:pt>
                <c:pt idx="2130">
                  <c:v>36.787196000000002</c:v>
                </c:pt>
                <c:pt idx="2131">
                  <c:v>36.787762999999998</c:v>
                </c:pt>
                <c:pt idx="2132">
                  <c:v>36.788527999999999</c:v>
                </c:pt>
                <c:pt idx="2133">
                  <c:v>36.791468000000002</c:v>
                </c:pt>
                <c:pt idx="2134">
                  <c:v>36.79298</c:v>
                </c:pt>
                <c:pt idx="2135">
                  <c:v>36.794021000000001</c:v>
                </c:pt>
                <c:pt idx="2136">
                  <c:v>36.797471999999999</c:v>
                </c:pt>
                <c:pt idx="2137">
                  <c:v>36.798636999999999</c:v>
                </c:pt>
                <c:pt idx="2138">
                  <c:v>36.802472999999999</c:v>
                </c:pt>
                <c:pt idx="2139">
                  <c:v>36.805532999999997</c:v>
                </c:pt>
                <c:pt idx="2140">
                  <c:v>36.8078</c:v>
                </c:pt>
                <c:pt idx="2141">
                  <c:v>36.809992000000001</c:v>
                </c:pt>
                <c:pt idx="2142">
                  <c:v>36.810319999999997</c:v>
                </c:pt>
                <c:pt idx="2143">
                  <c:v>36.812444999999997</c:v>
                </c:pt>
                <c:pt idx="2144">
                  <c:v>36.814155999999997</c:v>
                </c:pt>
                <c:pt idx="2145">
                  <c:v>36.815648000000003</c:v>
                </c:pt>
                <c:pt idx="2146">
                  <c:v>36.815984999999998</c:v>
                </c:pt>
                <c:pt idx="2147">
                  <c:v>36.818550000000002</c:v>
                </c:pt>
                <c:pt idx="2148">
                  <c:v>36.820408</c:v>
                </c:pt>
                <c:pt idx="2149">
                  <c:v>36.821212000000003</c:v>
                </c:pt>
                <c:pt idx="2150">
                  <c:v>36.826518</c:v>
                </c:pt>
                <c:pt idx="2151">
                  <c:v>36.826864</c:v>
                </c:pt>
                <c:pt idx="2152">
                  <c:v>36.829529999999998</c:v>
                </c:pt>
                <c:pt idx="2153">
                  <c:v>36.830517999999998</c:v>
                </c:pt>
                <c:pt idx="2154">
                  <c:v>36.831468999999998</c:v>
                </c:pt>
                <c:pt idx="2155">
                  <c:v>36.832462</c:v>
                </c:pt>
                <c:pt idx="2156">
                  <c:v>36.832782999999999</c:v>
                </c:pt>
                <c:pt idx="2157">
                  <c:v>36.835133999999996</c:v>
                </c:pt>
                <c:pt idx="2158">
                  <c:v>36.835438000000003</c:v>
                </c:pt>
                <c:pt idx="2159">
                  <c:v>36.835456999999998</c:v>
                </c:pt>
                <c:pt idx="2160">
                  <c:v>36.837501000000003</c:v>
                </c:pt>
                <c:pt idx="2161">
                  <c:v>36.837871999999997</c:v>
                </c:pt>
                <c:pt idx="2162">
                  <c:v>36.840750999999997</c:v>
                </c:pt>
                <c:pt idx="2163">
                  <c:v>36.844157000000003</c:v>
                </c:pt>
                <c:pt idx="2164">
                  <c:v>36.845028999999997</c:v>
                </c:pt>
                <c:pt idx="2165">
                  <c:v>36.851109999999998</c:v>
                </c:pt>
                <c:pt idx="2166">
                  <c:v>36.853205000000003</c:v>
                </c:pt>
                <c:pt idx="2167">
                  <c:v>36.855967999999997</c:v>
                </c:pt>
                <c:pt idx="2168">
                  <c:v>36.855992000000001</c:v>
                </c:pt>
                <c:pt idx="2169">
                  <c:v>36.856976000000003</c:v>
                </c:pt>
                <c:pt idx="2170">
                  <c:v>36.858018999999999</c:v>
                </c:pt>
                <c:pt idx="2171">
                  <c:v>36.859006000000001</c:v>
                </c:pt>
                <c:pt idx="2172">
                  <c:v>36.859591999999999</c:v>
                </c:pt>
                <c:pt idx="2173">
                  <c:v>36.859960999999998</c:v>
                </c:pt>
                <c:pt idx="2174">
                  <c:v>36.860503999999999</c:v>
                </c:pt>
                <c:pt idx="2175">
                  <c:v>36.861091999999999</c:v>
                </c:pt>
                <c:pt idx="2176">
                  <c:v>36.862619000000002</c:v>
                </c:pt>
                <c:pt idx="2177">
                  <c:v>36.866388999999998</c:v>
                </c:pt>
                <c:pt idx="2178">
                  <c:v>36.866604000000002</c:v>
                </c:pt>
                <c:pt idx="2179">
                  <c:v>36.871482</c:v>
                </c:pt>
                <c:pt idx="2180">
                  <c:v>36.871654999999997</c:v>
                </c:pt>
                <c:pt idx="2181">
                  <c:v>36.876879000000002</c:v>
                </c:pt>
                <c:pt idx="2182">
                  <c:v>36.876905999999998</c:v>
                </c:pt>
                <c:pt idx="2183">
                  <c:v>36.878228999999997</c:v>
                </c:pt>
                <c:pt idx="2184">
                  <c:v>36.880737000000003</c:v>
                </c:pt>
                <c:pt idx="2185">
                  <c:v>36.882641999999997</c:v>
                </c:pt>
                <c:pt idx="2186">
                  <c:v>36.884951999999998</c:v>
                </c:pt>
                <c:pt idx="2187">
                  <c:v>36.887472000000002</c:v>
                </c:pt>
                <c:pt idx="2188">
                  <c:v>36.891334999999998</c:v>
                </c:pt>
                <c:pt idx="2189">
                  <c:v>36.892648000000001</c:v>
                </c:pt>
                <c:pt idx="2190">
                  <c:v>36.893760999999998</c:v>
                </c:pt>
                <c:pt idx="2191">
                  <c:v>36.893804000000003</c:v>
                </c:pt>
                <c:pt idx="2192">
                  <c:v>36.897832999999999</c:v>
                </c:pt>
                <c:pt idx="2193">
                  <c:v>36.899456999999998</c:v>
                </c:pt>
                <c:pt idx="2194">
                  <c:v>36.901662999999999</c:v>
                </c:pt>
                <c:pt idx="2195">
                  <c:v>36.902576000000003</c:v>
                </c:pt>
                <c:pt idx="2196">
                  <c:v>36.904114999999997</c:v>
                </c:pt>
                <c:pt idx="2197">
                  <c:v>36.909809000000003</c:v>
                </c:pt>
                <c:pt idx="2198">
                  <c:v>36.910283</c:v>
                </c:pt>
                <c:pt idx="2199">
                  <c:v>36.911788999999999</c:v>
                </c:pt>
                <c:pt idx="2200">
                  <c:v>36.911807000000003</c:v>
                </c:pt>
                <c:pt idx="2201">
                  <c:v>36.915199999999999</c:v>
                </c:pt>
                <c:pt idx="2202">
                  <c:v>36.917349000000002</c:v>
                </c:pt>
                <c:pt idx="2203">
                  <c:v>36.923003999999999</c:v>
                </c:pt>
                <c:pt idx="2204">
                  <c:v>36.926043</c:v>
                </c:pt>
                <c:pt idx="2205">
                  <c:v>36.927069000000003</c:v>
                </c:pt>
                <c:pt idx="2206">
                  <c:v>36.930480000000003</c:v>
                </c:pt>
                <c:pt idx="2207">
                  <c:v>36.934038999999999</c:v>
                </c:pt>
                <c:pt idx="2208">
                  <c:v>36.935696</c:v>
                </c:pt>
                <c:pt idx="2209">
                  <c:v>36.936124</c:v>
                </c:pt>
                <c:pt idx="2210">
                  <c:v>36.937176000000001</c:v>
                </c:pt>
                <c:pt idx="2211">
                  <c:v>36.939584000000004</c:v>
                </c:pt>
                <c:pt idx="2212">
                  <c:v>36.943508000000001</c:v>
                </c:pt>
                <c:pt idx="2213">
                  <c:v>36.95487</c:v>
                </c:pt>
                <c:pt idx="2214">
                  <c:v>36.960509999999999</c:v>
                </c:pt>
                <c:pt idx="2215">
                  <c:v>36.961395000000003</c:v>
                </c:pt>
                <c:pt idx="2216">
                  <c:v>36.961956000000001</c:v>
                </c:pt>
                <c:pt idx="2217">
                  <c:v>36.962097999999997</c:v>
                </c:pt>
                <c:pt idx="2218">
                  <c:v>36.963273000000001</c:v>
                </c:pt>
                <c:pt idx="2219">
                  <c:v>36.967894999999999</c:v>
                </c:pt>
                <c:pt idx="2220">
                  <c:v>36.969422999999999</c:v>
                </c:pt>
                <c:pt idx="2221">
                  <c:v>36.972583999999998</c:v>
                </c:pt>
                <c:pt idx="2222">
                  <c:v>36.973328000000002</c:v>
                </c:pt>
                <c:pt idx="2223">
                  <c:v>36.975037999999998</c:v>
                </c:pt>
                <c:pt idx="2224">
                  <c:v>36.978394000000002</c:v>
                </c:pt>
                <c:pt idx="2225">
                  <c:v>36.981031999999999</c:v>
                </c:pt>
                <c:pt idx="2226">
                  <c:v>36.981684999999999</c:v>
                </c:pt>
                <c:pt idx="2227">
                  <c:v>36.983632999999998</c:v>
                </c:pt>
                <c:pt idx="2228">
                  <c:v>36.989724000000002</c:v>
                </c:pt>
                <c:pt idx="2229">
                  <c:v>36.991039000000001</c:v>
                </c:pt>
                <c:pt idx="2230">
                  <c:v>36.991120000000002</c:v>
                </c:pt>
                <c:pt idx="2231">
                  <c:v>36.992381000000002</c:v>
                </c:pt>
                <c:pt idx="2232">
                  <c:v>36.992930999999999</c:v>
                </c:pt>
                <c:pt idx="2233">
                  <c:v>36.996665999999998</c:v>
                </c:pt>
                <c:pt idx="2234">
                  <c:v>36.997954999999997</c:v>
                </c:pt>
                <c:pt idx="2235">
                  <c:v>37.004683</c:v>
                </c:pt>
                <c:pt idx="2236">
                  <c:v>37.005521000000002</c:v>
                </c:pt>
                <c:pt idx="2237">
                  <c:v>37.006162000000003</c:v>
                </c:pt>
                <c:pt idx="2238">
                  <c:v>37.008893999999998</c:v>
                </c:pt>
                <c:pt idx="2239">
                  <c:v>37.014127000000002</c:v>
                </c:pt>
                <c:pt idx="2240">
                  <c:v>37.017445000000002</c:v>
                </c:pt>
                <c:pt idx="2241">
                  <c:v>37.021414</c:v>
                </c:pt>
                <c:pt idx="2242">
                  <c:v>37.023392999999999</c:v>
                </c:pt>
                <c:pt idx="2243">
                  <c:v>37.025371</c:v>
                </c:pt>
                <c:pt idx="2244">
                  <c:v>37.027802999999999</c:v>
                </c:pt>
                <c:pt idx="2245">
                  <c:v>37.029975999999998</c:v>
                </c:pt>
                <c:pt idx="2246">
                  <c:v>37.030929</c:v>
                </c:pt>
                <c:pt idx="2247">
                  <c:v>37.030951000000002</c:v>
                </c:pt>
                <c:pt idx="2248">
                  <c:v>37.034385999999998</c:v>
                </c:pt>
                <c:pt idx="2249">
                  <c:v>37.037224000000002</c:v>
                </c:pt>
                <c:pt idx="2250">
                  <c:v>37.038617000000002</c:v>
                </c:pt>
                <c:pt idx="2251">
                  <c:v>37.039518000000001</c:v>
                </c:pt>
                <c:pt idx="2252">
                  <c:v>37.048368000000004</c:v>
                </c:pt>
                <c:pt idx="2253">
                  <c:v>37.053686999999996</c:v>
                </c:pt>
                <c:pt idx="2254">
                  <c:v>37.055950000000003</c:v>
                </c:pt>
                <c:pt idx="2255">
                  <c:v>37.075873000000001</c:v>
                </c:pt>
                <c:pt idx="2256">
                  <c:v>37.076777999999997</c:v>
                </c:pt>
                <c:pt idx="2257">
                  <c:v>37.077109999999998</c:v>
                </c:pt>
                <c:pt idx="2258">
                  <c:v>37.084665000000001</c:v>
                </c:pt>
                <c:pt idx="2259">
                  <c:v>37.086953000000001</c:v>
                </c:pt>
                <c:pt idx="2260">
                  <c:v>37.088341</c:v>
                </c:pt>
                <c:pt idx="2261">
                  <c:v>37.088476</c:v>
                </c:pt>
                <c:pt idx="2262">
                  <c:v>37.090274999999998</c:v>
                </c:pt>
                <c:pt idx="2263">
                  <c:v>37.09093</c:v>
                </c:pt>
                <c:pt idx="2264">
                  <c:v>37.091783</c:v>
                </c:pt>
                <c:pt idx="2265">
                  <c:v>37.094326000000002</c:v>
                </c:pt>
                <c:pt idx="2266">
                  <c:v>37.095208</c:v>
                </c:pt>
                <c:pt idx="2267">
                  <c:v>37.099255999999997</c:v>
                </c:pt>
                <c:pt idx="2268">
                  <c:v>37.100613000000003</c:v>
                </c:pt>
                <c:pt idx="2269">
                  <c:v>37.100917000000003</c:v>
                </c:pt>
                <c:pt idx="2270">
                  <c:v>37.101664999999997</c:v>
                </c:pt>
                <c:pt idx="2271">
                  <c:v>37.105521000000003</c:v>
                </c:pt>
                <c:pt idx="2272">
                  <c:v>37.108555000000003</c:v>
                </c:pt>
                <c:pt idx="2273">
                  <c:v>37.109876</c:v>
                </c:pt>
                <c:pt idx="2274">
                  <c:v>37.111733999999998</c:v>
                </c:pt>
                <c:pt idx="2275">
                  <c:v>37.113121999999997</c:v>
                </c:pt>
                <c:pt idx="2276">
                  <c:v>37.115412999999997</c:v>
                </c:pt>
                <c:pt idx="2277">
                  <c:v>37.117762999999997</c:v>
                </c:pt>
                <c:pt idx="2278">
                  <c:v>37.121962000000003</c:v>
                </c:pt>
                <c:pt idx="2279">
                  <c:v>37.123832</c:v>
                </c:pt>
                <c:pt idx="2280">
                  <c:v>37.125546999999997</c:v>
                </c:pt>
                <c:pt idx="2281">
                  <c:v>37.129244999999997</c:v>
                </c:pt>
                <c:pt idx="2282">
                  <c:v>37.137453000000001</c:v>
                </c:pt>
                <c:pt idx="2283">
                  <c:v>37.139325999999997</c:v>
                </c:pt>
                <c:pt idx="2284">
                  <c:v>37.140765000000002</c:v>
                </c:pt>
                <c:pt idx="2285">
                  <c:v>37.142994999999999</c:v>
                </c:pt>
                <c:pt idx="2286">
                  <c:v>37.144978000000002</c:v>
                </c:pt>
                <c:pt idx="2287">
                  <c:v>37.145775</c:v>
                </c:pt>
                <c:pt idx="2288">
                  <c:v>37.146757999999998</c:v>
                </c:pt>
                <c:pt idx="2289">
                  <c:v>37.151443</c:v>
                </c:pt>
                <c:pt idx="2290">
                  <c:v>37.154043999999999</c:v>
                </c:pt>
                <c:pt idx="2291">
                  <c:v>37.160738000000002</c:v>
                </c:pt>
                <c:pt idx="2292">
                  <c:v>37.161285999999997</c:v>
                </c:pt>
                <c:pt idx="2293">
                  <c:v>37.165576000000001</c:v>
                </c:pt>
                <c:pt idx="2294">
                  <c:v>37.166083999999998</c:v>
                </c:pt>
                <c:pt idx="2295">
                  <c:v>37.169072</c:v>
                </c:pt>
                <c:pt idx="2296">
                  <c:v>37.170122999999997</c:v>
                </c:pt>
                <c:pt idx="2297">
                  <c:v>37.170124000000001</c:v>
                </c:pt>
                <c:pt idx="2298">
                  <c:v>37.172136000000002</c:v>
                </c:pt>
                <c:pt idx="2299">
                  <c:v>37.186779999999999</c:v>
                </c:pt>
                <c:pt idx="2300">
                  <c:v>37.187686999999997</c:v>
                </c:pt>
                <c:pt idx="2301">
                  <c:v>37.189867</c:v>
                </c:pt>
                <c:pt idx="2302">
                  <c:v>37.190342999999999</c:v>
                </c:pt>
                <c:pt idx="2303">
                  <c:v>37.192860000000003</c:v>
                </c:pt>
                <c:pt idx="2304">
                  <c:v>37.19359</c:v>
                </c:pt>
                <c:pt idx="2305">
                  <c:v>37.194124000000002</c:v>
                </c:pt>
                <c:pt idx="2306">
                  <c:v>37.198079999999997</c:v>
                </c:pt>
                <c:pt idx="2307">
                  <c:v>37.199572000000003</c:v>
                </c:pt>
                <c:pt idx="2308">
                  <c:v>37.202210000000001</c:v>
                </c:pt>
                <c:pt idx="2309">
                  <c:v>37.210641000000003</c:v>
                </c:pt>
                <c:pt idx="2310">
                  <c:v>37.210920999999999</c:v>
                </c:pt>
                <c:pt idx="2311">
                  <c:v>37.214471000000003</c:v>
                </c:pt>
                <c:pt idx="2312">
                  <c:v>37.217433</c:v>
                </c:pt>
                <c:pt idx="2313">
                  <c:v>37.218828000000002</c:v>
                </c:pt>
                <c:pt idx="2314">
                  <c:v>37.219259999999998</c:v>
                </c:pt>
                <c:pt idx="2315">
                  <c:v>37.219667999999999</c:v>
                </c:pt>
                <c:pt idx="2316">
                  <c:v>37.220272000000001</c:v>
                </c:pt>
                <c:pt idx="2317">
                  <c:v>37.223345999999999</c:v>
                </c:pt>
                <c:pt idx="2318">
                  <c:v>37.227539</c:v>
                </c:pt>
                <c:pt idx="2319">
                  <c:v>37.229652000000002</c:v>
                </c:pt>
                <c:pt idx="2320">
                  <c:v>37.231368000000003</c:v>
                </c:pt>
                <c:pt idx="2321">
                  <c:v>37.234966999999997</c:v>
                </c:pt>
                <c:pt idx="2322">
                  <c:v>37.241419</c:v>
                </c:pt>
                <c:pt idx="2323">
                  <c:v>37.241911999999999</c:v>
                </c:pt>
                <c:pt idx="2324">
                  <c:v>37.243668999999997</c:v>
                </c:pt>
                <c:pt idx="2325">
                  <c:v>37.24635</c:v>
                </c:pt>
                <c:pt idx="2326">
                  <c:v>37.247514000000002</c:v>
                </c:pt>
                <c:pt idx="2327">
                  <c:v>37.248294000000001</c:v>
                </c:pt>
                <c:pt idx="2328">
                  <c:v>37.249738000000001</c:v>
                </c:pt>
                <c:pt idx="2329">
                  <c:v>37.260036999999997</c:v>
                </c:pt>
                <c:pt idx="2330">
                  <c:v>37.260111000000002</c:v>
                </c:pt>
                <c:pt idx="2331">
                  <c:v>37.262416999999999</c:v>
                </c:pt>
                <c:pt idx="2332">
                  <c:v>37.263145999999999</c:v>
                </c:pt>
                <c:pt idx="2333">
                  <c:v>37.267415</c:v>
                </c:pt>
                <c:pt idx="2334">
                  <c:v>37.269888999999999</c:v>
                </c:pt>
                <c:pt idx="2335">
                  <c:v>37.270111</c:v>
                </c:pt>
                <c:pt idx="2336">
                  <c:v>37.276946000000002</c:v>
                </c:pt>
                <c:pt idx="2337">
                  <c:v>37.277652000000003</c:v>
                </c:pt>
                <c:pt idx="2338">
                  <c:v>37.280244000000003</c:v>
                </c:pt>
                <c:pt idx="2339">
                  <c:v>37.281188999999998</c:v>
                </c:pt>
                <c:pt idx="2340">
                  <c:v>37.283053000000002</c:v>
                </c:pt>
                <c:pt idx="2341">
                  <c:v>37.289571000000002</c:v>
                </c:pt>
                <c:pt idx="2342">
                  <c:v>37.289847999999999</c:v>
                </c:pt>
                <c:pt idx="2343">
                  <c:v>37.295949999999998</c:v>
                </c:pt>
                <c:pt idx="2344">
                  <c:v>37.298737000000003</c:v>
                </c:pt>
                <c:pt idx="2345">
                  <c:v>37.300682999999999</c:v>
                </c:pt>
                <c:pt idx="2346">
                  <c:v>37.302204000000003</c:v>
                </c:pt>
                <c:pt idx="2347">
                  <c:v>37.305568999999998</c:v>
                </c:pt>
                <c:pt idx="2348">
                  <c:v>37.311464999999998</c:v>
                </c:pt>
                <c:pt idx="2349">
                  <c:v>37.311794999999996</c:v>
                </c:pt>
                <c:pt idx="2350">
                  <c:v>37.312766000000003</c:v>
                </c:pt>
                <c:pt idx="2351">
                  <c:v>37.313830000000003</c:v>
                </c:pt>
                <c:pt idx="2352">
                  <c:v>37.315238999999998</c:v>
                </c:pt>
                <c:pt idx="2353">
                  <c:v>37.318421000000001</c:v>
                </c:pt>
                <c:pt idx="2354">
                  <c:v>37.31944</c:v>
                </c:pt>
                <c:pt idx="2355">
                  <c:v>37.321657000000002</c:v>
                </c:pt>
                <c:pt idx="2356">
                  <c:v>37.321863</c:v>
                </c:pt>
                <c:pt idx="2357">
                  <c:v>37.323245999999997</c:v>
                </c:pt>
                <c:pt idx="2358">
                  <c:v>37.323628999999997</c:v>
                </c:pt>
                <c:pt idx="2359">
                  <c:v>37.325087000000003</c:v>
                </c:pt>
                <c:pt idx="2360">
                  <c:v>37.326555999999997</c:v>
                </c:pt>
                <c:pt idx="2361">
                  <c:v>37.331876999999999</c:v>
                </c:pt>
                <c:pt idx="2362">
                  <c:v>37.332521</c:v>
                </c:pt>
                <c:pt idx="2363">
                  <c:v>37.336483999999999</c:v>
                </c:pt>
                <c:pt idx="2364">
                  <c:v>37.337553999999997</c:v>
                </c:pt>
                <c:pt idx="2365">
                  <c:v>37.340330000000002</c:v>
                </c:pt>
                <c:pt idx="2366">
                  <c:v>37.346196999999997</c:v>
                </c:pt>
                <c:pt idx="2367">
                  <c:v>37.346688999999998</c:v>
                </c:pt>
                <c:pt idx="2368">
                  <c:v>37.349808000000003</c:v>
                </c:pt>
                <c:pt idx="2369">
                  <c:v>37.350037</c:v>
                </c:pt>
                <c:pt idx="2370">
                  <c:v>37.350569999999998</c:v>
                </c:pt>
                <c:pt idx="2371">
                  <c:v>37.355269</c:v>
                </c:pt>
                <c:pt idx="2372">
                  <c:v>37.356901000000001</c:v>
                </c:pt>
                <c:pt idx="2373">
                  <c:v>37.359389</c:v>
                </c:pt>
                <c:pt idx="2374">
                  <c:v>37.359830000000002</c:v>
                </c:pt>
                <c:pt idx="2375">
                  <c:v>37.360455999999999</c:v>
                </c:pt>
                <c:pt idx="2376">
                  <c:v>37.362577999999999</c:v>
                </c:pt>
                <c:pt idx="2377">
                  <c:v>37.362865999999997</c:v>
                </c:pt>
                <c:pt idx="2378">
                  <c:v>37.363290999999997</c:v>
                </c:pt>
                <c:pt idx="2379">
                  <c:v>37.368107999999999</c:v>
                </c:pt>
                <c:pt idx="2380">
                  <c:v>37.369005999999999</c:v>
                </c:pt>
                <c:pt idx="2381">
                  <c:v>37.371729999999999</c:v>
                </c:pt>
                <c:pt idx="2382">
                  <c:v>37.375098999999999</c:v>
                </c:pt>
                <c:pt idx="2383">
                  <c:v>37.375540999999998</c:v>
                </c:pt>
                <c:pt idx="2384">
                  <c:v>37.378521999999997</c:v>
                </c:pt>
                <c:pt idx="2385">
                  <c:v>37.381199000000002</c:v>
                </c:pt>
                <c:pt idx="2386">
                  <c:v>37.386569000000001</c:v>
                </c:pt>
                <c:pt idx="2387">
                  <c:v>37.388542999999999</c:v>
                </c:pt>
                <c:pt idx="2388">
                  <c:v>37.390608999999998</c:v>
                </c:pt>
                <c:pt idx="2389">
                  <c:v>37.391210000000001</c:v>
                </c:pt>
                <c:pt idx="2390">
                  <c:v>37.395178000000001</c:v>
                </c:pt>
                <c:pt idx="2391">
                  <c:v>37.396732</c:v>
                </c:pt>
                <c:pt idx="2392">
                  <c:v>37.399222000000002</c:v>
                </c:pt>
                <c:pt idx="2393">
                  <c:v>37.402791999999998</c:v>
                </c:pt>
                <c:pt idx="2394">
                  <c:v>37.404870000000003</c:v>
                </c:pt>
                <c:pt idx="2395">
                  <c:v>37.410659000000003</c:v>
                </c:pt>
                <c:pt idx="2396">
                  <c:v>37.413837000000001</c:v>
                </c:pt>
                <c:pt idx="2397">
                  <c:v>37.415427999999999</c:v>
                </c:pt>
                <c:pt idx="2398">
                  <c:v>37.421919000000003</c:v>
                </c:pt>
                <c:pt idx="2399">
                  <c:v>37.422711</c:v>
                </c:pt>
                <c:pt idx="2400">
                  <c:v>37.425848000000002</c:v>
                </c:pt>
                <c:pt idx="2401">
                  <c:v>37.428804999999997</c:v>
                </c:pt>
                <c:pt idx="2402">
                  <c:v>37.429451</c:v>
                </c:pt>
                <c:pt idx="2403">
                  <c:v>37.432496</c:v>
                </c:pt>
                <c:pt idx="2404">
                  <c:v>37.433193000000003</c:v>
                </c:pt>
                <c:pt idx="2405">
                  <c:v>37.433647000000001</c:v>
                </c:pt>
                <c:pt idx="2406">
                  <c:v>37.434463000000001</c:v>
                </c:pt>
                <c:pt idx="2407">
                  <c:v>37.437161000000003</c:v>
                </c:pt>
                <c:pt idx="2408">
                  <c:v>37.437483</c:v>
                </c:pt>
                <c:pt idx="2409">
                  <c:v>37.440423000000003</c:v>
                </c:pt>
                <c:pt idx="2410">
                  <c:v>37.442076</c:v>
                </c:pt>
                <c:pt idx="2411">
                  <c:v>37.443390000000001</c:v>
                </c:pt>
                <c:pt idx="2412">
                  <c:v>37.449815000000001</c:v>
                </c:pt>
                <c:pt idx="2413">
                  <c:v>37.449953999999998</c:v>
                </c:pt>
                <c:pt idx="2414">
                  <c:v>37.450040000000001</c:v>
                </c:pt>
                <c:pt idx="2415">
                  <c:v>37.450147000000001</c:v>
                </c:pt>
                <c:pt idx="2416">
                  <c:v>37.453572000000001</c:v>
                </c:pt>
                <c:pt idx="2417">
                  <c:v>37.460192999999997</c:v>
                </c:pt>
                <c:pt idx="2418">
                  <c:v>37.462702999999998</c:v>
                </c:pt>
                <c:pt idx="2419">
                  <c:v>37.463917000000002</c:v>
                </c:pt>
                <c:pt idx="2420">
                  <c:v>37.47119</c:v>
                </c:pt>
                <c:pt idx="2421">
                  <c:v>37.473897999999998</c:v>
                </c:pt>
                <c:pt idx="2422">
                  <c:v>37.475656999999998</c:v>
                </c:pt>
                <c:pt idx="2423">
                  <c:v>37.477905</c:v>
                </c:pt>
                <c:pt idx="2424">
                  <c:v>37.477949000000002</c:v>
                </c:pt>
                <c:pt idx="2425">
                  <c:v>37.477960000000003</c:v>
                </c:pt>
                <c:pt idx="2426">
                  <c:v>37.481012999999997</c:v>
                </c:pt>
                <c:pt idx="2427">
                  <c:v>37.483184999999999</c:v>
                </c:pt>
                <c:pt idx="2428">
                  <c:v>37.487102999999998</c:v>
                </c:pt>
                <c:pt idx="2429">
                  <c:v>37.490333999999997</c:v>
                </c:pt>
                <c:pt idx="2430">
                  <c:v>37.499234999999999</c:v>
                </c:pt>
                <c:pt idx="2431">
                  <c:v>37.500821000000002</c:v>
                </c:pt>
                <c:pt idx="2432">
                  <c:v>37.501071000000003</c:v>
                </c:pt>
                <c:pt idx="2433">
                  <c:v>37.501829000000001</c:v>
                </c:pt>
                <c:pt idx="2434">
                  <c:v>37.507697999999998</c:v>
                </c:pt>
                <c:pt idx="2435">
                  <c:v>37.508741000000001</c:v>
                </c:pt>
                <c:pt idx="2436">
                  <c:v>37.510328999999999</c:v>
                </c:pt>
                <c:pt idx="2437">
                  <c:v>37.513223000000004</c:v>
                </c:pt>
                <c:pt idx="2438">
                  <c:v>37.515546999999998</c:v>
                </c:pt>
                <c:pt idx="2439">
                  <c:v>37.522410999999998</c:v>
                </c:pt>
                <c:pt idx="2440">
                  <c:v>37.524926999999998</c:v>
                </c:pt>
                <c:pt idx="2441">
                  <c:v>37.526916</c:v>
                </c:pt>
                <c:pt idx="2442">
                  <c:v>37.527633999999999</c:v>
                </c:pt>
                <c:pt idx="2443">
                  <c:v>37.527638000000003</c:v>
                </c:pt>
                <c:pt idx="2444">
                  <c:v>37.537571999999997</c:v>
                </c:pt>
                <c:pt idx="2445">
                  <c:v>37.537739000000002</c:v>
                </c:pt>
                <c:pt idx="2446">
                  <c:v>37.538902999999998</c:v>
                </c:pt>
                <c:pt idx="2447">
                  <c:v>37.541694999999997</c:v>
                </c:pt>
                <c:pt idx="2448">
                  <c:v>37.543450999999997</c:v>
                </c:pt>
                <c:pt idx="2449">
                  <c:v>37.555943999999997</c:v>
                </c:pt>
                <c:pt idx="2450">
                  <c:v>37.559153999999999</c:v>
                </c:pt>
                <c:pt idx="2451">
                  <c:v>37.560749999999999</c:v>
                </c:pt>
                <c:pt idx="2452">
                  <c:v>37.561788</c:v>
                </c:pt>
                <c:pt idx="2453">
                  <c:v>37.563516999999997</c:v>
                </c:pt>
                <c:pt idx="2454">
                  <c:v>37.56438</c:v>
                </c:pt>
                <c:pt idx="2455">
                  <c:v>37.568117999999998</c:v>
                </c:pt>
                <c:pt idx="2456">
                  <c:v>37.568541000000003</c:v>
                </c:pt>
                <c:pt idx="2457">
                  <c:v>37.570475000000002</c:v>
                </c:pt>
                <c:pt idx="2458">
                  <c:v>37.578732000000002</c:v>
                </c:pt>
                <c:pt idx="2459">
                  <c:v>37.580843999999999</c:v>
                </c:pt>
                <c:pt idx="2460">
                  <c:v>37.581915000000002</c:v>
                </c:pt>
                <c:pt idx="2461">
                  <c:v>37.583342000000002</c:v>
                </c:pt>
                <c:pt idx="2462">
                  <c:v>37.587046999999998</c:v>
                </c:pt>
                <c:pt idx="2463">
                  <c:v>37.589080000000003</c:v>
                </c:pt>
                <c:pt idx="2464">
                  <c:v>37.589471000000003</c:v>
                </c:pt>
                <c:pt idx="2465">
                  <c:v>37.591734000000002</c:v>
                </c:pt>
                <c:pt idx="2466">
                  <c:v>37.592536000000003</c:v>
                </c:pt>
                <c:pt idx="2467">
                  <c:v>37.594054999999997</c:v>
                </c:pt>
                <c:pt idx="2468">
                  <c:v>37.596988000000003</c:v>
                </c:pt>
                <c:pt idx="2469">
                  <c:v>37.597405999999999</c:v>
                </c:pt>
                <c:pt idx="2470">
                  <c:v>37.605361000000002</c:v>
                </c:pt>
                <c:pt idx="2471">
                  <c:v>37.609946999999998</c:v>
                </c:pt>
                <c:pt idx="2472">
                  <c:v>37.626131000000001</c:v>
                </c:pt>
                <c:pt idx="2473">
                  <c:v>37.627653000000002</c:v>
                </c:pt>
                <c:pt idx="2474">
                  <c:v>37.631279999999997</c:v>
                </c:pt>
                <c:pt idx="2475">
                  <c:v>37.632607999999998</c:v>
                </c:pt>
                <c:pt idx="2476">
                  <c:v>37.633311999999997</c:v>
                </c:pt>
                <c:pt idx="2477">
                  <c:v>37.633847000000003</c:v>
                </c:pt>
                <c:pt idx="2478">
                  <c:v>37.634829000000003</c:v>
                </c:pt>
                <c:pt idx="2479">
                  <c:v>37.635852</c:v>
                </c:pt>
                <c:pt idx="2480">
                  <c:v>37.644157</c:v>
                </c:pt>
                <c:pt idx="2481">
                  <c:v>37.647540999999997</c:v>
                </c:pt>
                <c:pt idx="2482">
                  <c:v>37.650579</c:v>
                </c:pt>
                <c:pt idx="2483">
                  <c:v>37.651007999999997</c:v>
                </c:pt>
                <c:pt idx="2484">
                  <c:v>37.651184000000001</c:v>
                </c:pt>
                <c:pt idx="2485">
                  <c:v>37.652085999999997</c:v>
                </c:pt>
                <c:pt idx="2486">
                  <c:v>37.657972000000001</c:v>
                </c:pt>
                <c:pt idx="2487">
                  <c:v>37.659711999999999</c:v>
                </c:pt>
                <c:pt idx="2488">
                  <c:v>37.666162999999997</c:v>
                </c:pt>
                <c:pt idx="2489">
                  <c:v>37.668616</c:v>
                </c:pt>
                <c:pt idx="2490">
                  <c:v>37.668633999999997</c:v>
                </c:pt>
                <c:pt idx="2491">
                  <c:v>37.669929000000003</c:v>
                </c:pt>
                <c:pt idx="2492">
                  <c:v>37.672995999999998</c:v>
                </c:pt>
                <c:pt idx="2493">
                  <c:v>37.675742</c:v>
                </c:pt>
                <c:pt idx="2494">
                  <c:v>37.677891000000002</c:v>
                </c:pt>
                <c:pt idx="2495">
                  <c:v>37.681263000000001</c:v>
                </c:pt>
                <c:pt idx="2496">
                  <c:v>37.683176000000003</c:v>
                </c:pt>
                <c:pt idx="2497">
                  <c:v>37.690260000000002</c:v>
                </c:pt>
                <c:pt idx="2498">
                  <c:v>37.692874000000003</c:v>
                </c:pt>
                <c:pt idx="2499">
                  <c:v>37.696040000000004</c:v>
                </c:pt>
                <c:pt idx="2500">
                  <c:v>37.703916999999997</c:v>
                </c:pt>
                <c:pt idx="2501">
                  <c:v>37.706546000000003</c:v>
                </c:pt>
                <c:pt idx="2502">
                  <c:v>37.708801999999999</c:v>
                </c:pt>
                <c:pt idx="2503">
                  <c:v>37.711914</c:v>
                </c:pt>
                <c:pt idx="2504">
                  <c:v>37.723165999999999</c:v>
                </c:pt>
                <c:pt idx="2505">
                  <c:v>37.725551000000003</c:v>
                </c:pt>
                <c:pt idx="2506">
                  <c:v>37.729858999999998</c:v>
                </c:pt>
                <c:pt idx="2507">
                  <c:v>37.729863999999999</c:v>
                </c:pt>
                <c:pt idx="2508">
                  <c:v>37.730474999999998</c:v>
                </c:pt>
                <c:pt idx="2509">
                  <c:v>37.733221</c:v>
                </c:pt>
                <c:pt idx="2510">
                  <c:v>37.735461000000001</c:v>
                </c:pt>
                <c:pt idx="2511">
                  <c:v>37.742007999999998</c:v>
                </c:pt>
                <c:pt idx="2512">
                  <c:v>37.742049000000002</c:v>
                </c:pt>
                <c:pt idx="2513">
                  <c:v>37.742764999999999</c:v>
                </c:pt>
                <c:pt idx="2514">
                  <c:v>37.743710999999998</c:v>
                </c:pt>
                <c:pt idx="2515">
                  <c:v>37.744160999999998</c:v>
                </c:pt>
                <c:pt idx="2516">
                  <c:v>37.744937999999998</c:v>
                </c:pt>
                <c:pt idx="2517">
                  <c:v>37.745657999999999</c:v>
                </c:pt>
                <c:pt idx="2518">
                  <c:v>37.750669000000002</c:v>
                </c:pt>
                <c:pt idx="2519">
                  <c:v>37.753596999999999</c:v>
                </c:pt>
                <c:pt idx="2520">
                  <c:v>37.753999999999998</c:v>
                </c:pt>
                <c:pt idx="2521">
                  <c:v>37.755400000000002</c:v>
                </c:pt>
                <c:pt idx="2522">
                  <c:v>37.760398000000002</c:v>
                </c:pt>
                <c:pt idx="2523">
                  <c:v>37.765991999999997</c:v>
                </c:pt>
                <c:pt idx="2524">
                  <c:v>37.768985999999998</c:v>
                </c:pt>
                <c:pt idx="2525">
                  <c:v>37.771026999999997</c:v>
                </c:pt>
                <c:pt idx="2526">
                  <c:v>37.775573000000001</c:v>
                </c:pt>
                <c:pt idx="2527">
                  <c:v>37.782966999999999</c:v>
                </c:pt>
                <c:pt idx="2528">
                  <c:v>37.783231000000001</c:v>
                </c:pt>
                <c:pt idx="2529">
                  <c:v>37.784635000000002</c:v>
                </c:pt>
                <c:pt idx="2530">
                  <c:v>37.787157000000001</c:v>
                </c:pt>
                <c:pt idx="2531">
                  <c:v>37.787357999999998</c:v>
                </c:pt>
                <c:pt idx="2532">
                  <c:v>37.788173999999998</c:v>
                </c:pt>
                <c:pt idx="2533">
                  <c:v>37.789025000000002</c:v>
                </c:pt>
                <c:pt idx="2534">
                  <c:v>37.792822000000001</c:v>
                </c:pt>
                <c:pt idx="2535">
                  <c:v>37.799323999999999</c:v>
                </c:pt>
                <c:pt idx="2536">
                  <c:v>37.805050000000001</c:v>
                </c:pt>
                <c:pt idx="2537">
                  <c:v>37.805821000000002</c:v>
                </c:pt>
                <c:pt idx="2538">
                  <c:v>37.807076000000002</c:v>
                </c:pt>
                <c:pt idx="2539">
                  <c:v>37.823349</c:v>
                </c:pt>
                <c:pt idx="2540">
                  <c:v>37.825398999999997</c:v>
                </c:pt>
                <c:pt idx="2541">
                  <c:v>37.828387999999997</c:v>
                </c:pt>
                <c:pt idx="2542">
                  <c:v>37.828543000000003</c:v>
                </c:pt>
                <c:pt idx="2543">
                  <c:v>37.830748</c:v>
                </c:pt>
                <c:pt idx="2544">
                  <c:v>37.834601999999997</c:v>
                </c:pt>
                <c:pt idx="2545">
                  <c:v>37.844624000000003</c:v>
                </c:pt>
                <c:pt idx="2546">
                  <c:v>37.847838000000003</c:v>
                </c:pt>
                <c:pt idx="2547">
                  <c:v>37.850306000000003</c:v>
                </c:pt>
                <c:pt idx="2548">
                  <c:v>37.858533000000001</c:v>
                </c:pt>
                <c:pt idx="2549">
                  <c:v>37.859461000000003</c:v>
                </c:pt>
                <c:pt idx="2550">
                  <c:v>37.860917999999998</c:v>
                </c:pt>
                <c:pt idx="2551">
                  <c:v>37.861280999999998</c:v>
                </c:pt>
                <c:pt idx="2552">
                  <c:v>37.866632000000003</c:v>
                </c:pt>
                <c:pt idx="2553">
                  <c:v>37.872947000000003</c:v>
                </c:pt>
                <c:pt idx="2554">
                  <c:v>37.875014</c:v>
                </c:pt>
                <c:pt idx="2555">
                  <c:v>37.877585000000003</c:v>
                </c:pt>
                <c:pt idx="2556">
                  <c:v>37.883792</c:v>
                </c:pt>
                <c:pt idx="2557">
                  <c:v>37.886409</c:v>
                </c:pt>
                <c:pt idx="2558">
                  <c:v>37.887790000000003</c:v>
                </c:pt>
                <c:pt idx="2559">
                  <c:v>37.888782999999997</c:v>
                </c:pt>
                <c:pt idx="2560">
                  <c:v>37.889237999999999</c:v>
                </c:pt>
                <c:pt idx="2561">
                  <c:v>37.891278</c:v>
                </c:pt>
                <c:pt idx="2562">
                  <c:v>37.891334000000001</c:v>
                </c:pt>
                <c:pt idx="2563">
                  <c:v>37.891492999999997</c:v>
                </c:pt>
                <c:pt idx="2564">
                  <c:v>37.900865000000003</c:v>
                </c:pt>
                <c:pt idx="2565">
                  <c:v>37.902952999999997</c:v>
                </c:pt>
                <c:pt idx="2566">
                  <c:v>37.904904000000002</c:v>
                </c:pt>
                <c:pt idx="2567">
                  <c:v>37.906841999999997</c:v>
                </c:pt>
                <c:pt idx="2568">
                  <c:v>37.912813999999997</c:v>
                </c:pt>
                <c:pt idx="2569">
                  <c:v>37.914216000000003</c:v>
                </c:pt>
                <c:pt idx="2570">
                  <c:v>37.929197000000002</c:v>
                </c:pt>
                <c:pt idx="2571">
                  <c:v>37.934134</c:v>
                </c:pt>
                <c:pt idx="2572">
                  <c:v>37.937309999999997</c:v>
                </c:pt>
                <c:pt idx="2573">
                  <c:v>37.938535000000002</c:v>
                </c:pt>
                <c:pt idx="2574">
                  <c:v>37.939315999999998</c:v>
                </c:pt>
                <c:pt idx="2575">
                  <c:v>37.951542000000003</c:v>
                </c:pt>
                <c:pt idx="2576">
                  <c:v>37.964886999999997</c:v>
                </c:pt>
                <c:pt idx="2577">
                  <c:v>37.965119999999999</c:v>
                </c:pt>
                <c:pt idx="2578">
                  <c:v>37.974361999999999</c:v>
                </c:pt>
                <c:pt idx="2579">
                  <c:v>37.978893999999997</c:v>
                </c:pt>
                <c:pt idx="2580">
                  <c:v>37.982546999999997</c:v>
                </c:pt>
                <c:pt idx="2581">
                  <c:v>37.988692999999998</c:v>
                </c:pt>
                <c:pt idx="2582">
                  <c:v>37.989033999999997</c:v>
                </c:pt>
                <c:pt idx="2583">
                  <c:v>37.991188999999999</c:v>
                </c:pt>
                <c:pt idx="2584">
                  <c:v>37.995911999999997</c:v>
                </c:pt>
                <c:pt idx="2585">
                  <c:v>37.997342000000003</c:v>
                </c:pt>
                <c:pt idx="2586">
                  <c:v>38.003619</c:v>
                </c:pt>
                <c:pt idx="2587">
                  <c:v>38.008377000000003</c:v>
                </c:pt>
                <c:pt idx="2588">
                  <c:v>38.011144999999999</c:v>
                </c:pt>
                <c:pt idx="2589">
                  <c:v>38.011676000000001</c:v>
                </c:pt>
                <c:pt idx="2590">
                  <c:v>38.012321</c:v>
                </c:pt>
                <c:pt idx="2591">
                  <c:v>38.020274999999998</c:v>
                </c:pt>
                <c:pt idx="2592">
                  <c:v>38.024628</c:v>
                </c:pt>
                <c:pt idx="2593">
                  <c:v>38.028013000000001</c:v>
                </c:pt>
                <c:pt idx="2594">
                  <c:v>38.033265999999998</c:v>
                </c:pt>
                <c:pt idx="2595">
                  <c:v>38.038594000000003</c:v>
                </c:pt>
                <c:pt idx="2596">
                  <c:v>38.041021999999998</c:v>
                </c:pt>
                <c:pt idx="2597">
                  <c:v>38.061579999999999</c:v>
                </c:pt>
                <c:pt idx="2598">
                  <c:v>38.064700000000002</c:v>
                </c:pt>
                <c:pt idx="2599">
                  <c:v>38.067355999999997</c:v>
                </c:pt>
                <c:pt idx="2600">
                  <c:v>38.072029999999998</c:v>
                </c:pt>
                <c:pt idx="2601">
                  <c:v>38.078285999999999</c:v>
                </c:pt>
                <c:pt idx="2602">
                  <c:v>38.078935000000001</c:v>
                </c:pt>
                <c:pt idx="2603">
                  <c:v>38.082450000000001</c:v>
                </c:pt>
                <c:pt idx="2604">
                  <c:v>38.089652999999998</c:v>
                </c:pt>
                <c:pt idx="2605">
                  <c:v>38.090206999999999</c:v>
                </c:pt>
                <c:pt idx="2606">
                  <c:v>38.093060999999999</c:v>
                </c:pt>
                <c:pt idx="2607">
                  <c:v>38.107154000000001</c:v>
                </c:pt>
                <c:pt idx="2608">
                  <c:v>38.107225999999997</c:v>
                </c:pt>
                <c:pt idx="2609">
                  <c:v>38.107874000000002</c:v>
                </c:pt>
                <c:pt idx="2610">
                  <c:v>38.110719000000003</c:v>
                </c:pt>
                <c:pt idx="2611">
                  <c:v>38.112532999999999</c:v>
                </c:pt>
                <c:pt idx="2612">
                  <c:v>38.113748999999999</c:v>
                </c:pt>
                <c:pt idx="2613">
                  <c:v>38.114452</c:v>
                </c:pt>
                <c:pt idx="2614">
                  <c:v>38.117406000000003</c:v>
                </c:pt>
                <c:pt idx="2615">
                  <c:v>38.117446000000001</c:v>
                </c:pt>
                <c:pt idx="2616">
                  <c:v>38.126133000000003</c:v>
                </c:pt>
                <c:pt idx="2617">
                  <c:v>38.127217000000002</c:v>
                </c:pt>
                <c:pt idx="2618">
                  <c:v>38.128718999999997</c:v>
                </c:pt>
                <c:pt idx="2619">
                  <c:v>38.137630999999999</c:v>
                </c:pt>
                <c:pt idx="2620">
                  <c:v>38.139763000000002</c:v>
                </c:pt>
                <c:pt idx="2621">
                  <c:v>38.139873000000001</c:v>
                </c:pt>
                <c:pt idx="2622">
                  <c:v>38.141652999999998</c:v>
                </c:pt>
                <c:pt idx="2623">
                  <c:v>38.142133999999999</c:v>
                </c:pt>
                <c:pt idx="2624">
                  <c:v>38.143197000000001</c:v>
                </c:pt>
                <c:pt idx="2625">
                  <c:v>38.148482999999999</c:v>
                </c:pt>
                <c:pt idx="2626">
                  <c:v>38.152310999999997</c:v>
                </c:pt>
                <c:pt idx="2627">
                  <c:v>38.156779</c:v>
                </c:pt>
                <c:pt idx="2628">
                  <c:v>38.157069999999997</c:v>
                </c:pt>
                <c:pt idx="2629">
                  <c:v>38.158848999999996</c:v>
                </c:pt>
                <c:pt idx="2630">
                  <c:v>38.163356999999998</c:v>
                </c:pt>
                <c:pt idx="2631">
                  <c:v>38.163631000000002</c:v>
                </c:pt>
                <c:pt idx="2632">
                  <c:v>38.166887000000003</c:v>
                </c:pt>
                <c:pt idx="2633">
                  <c:v>38.167681000000002</c:v>
                </c:pt>
                <c:pt idx="2634">
                  <c:v>38.168222999999998</c:v>
                </c:pt>
                <c:pt idx="2635">
                  <c:v>38.169818999999997</c:v>
                </c:pt>
                <c:pt idx="2636">
                  <c:v>38.171824000000001</c:v>
                </c:pt>
                <c:pt idx="2637">
                  <c:v>38.181669999999997</c:v>
                </c:pt>
                <c:pt idx="2638">
                  <c:v>38.186833</c:v>
                </c:pt>
                <c:pt idx="2639">
                  <c:v>38.188203999999999</c:v>
                </c:pt>
                <c:pt idx="2640">
                  <c:v>38.190725</c:v>
                </c:pt>
                <c:pt idx="2641">
                  <c:v>38.192917000000001</c:v>
                </c:pt>
                <c:pt idx="2642">
                  <c:v>38.195532</c:v>
                </c:pt>
                <c:pt idx="2643">
                  <c:v>38.202748999999997</c:v>
                </c:pt>
                <c:pt idx="2644">
                  <c:v>38.216805999999998</c:v>
                </c:pt>
                <c:pt idx="2645">
                  <c:v>38.224673000000003</c:v>
                </c:pt>
                <c:pt idx="2646">
                  <c:v>38.229683999999999</c:v>
                </c:pt>
                <c:pt idx="2647">
                  <c:v>38.230257000000002</c:v>
                </c:pt>
                <c:pt idx="2648">
                  <c:v>38.237304999999999</c:v>
                </c:pt>
                <c:pt idx="2649">
                  <c:v>38.237836999999999</c:v>
                </c:pt>
                <c:pt idx="2650">
                  <c:v>38.246369000000001</c:v>
                </c:pt>
                <c:pt idx="2651">
                  <c:v>38.247644999999999</c:v>
                </c:pt>
                <c:pt idx="2652">
                  <c:v>38.251624999999997</c:v>
                </c:pt>
                <c:pt idx="2653">
                  <c:v>38.253146000000001</c:v>
                </c:pt>
                <c:pt idx="2654">
                  <c:v>38.254415999999999</c:v>
                </c:pt>
                <c:pt idx="2655">
                  <c:v>38.255068999999999</c:v>
                </c:pt>
                <c:pt idx="2656">
                  <c:v>38.258983000000001</c:v>
                </c:pt>
                <c:pt idx="2657">
                  <c:v>38.269759999999998</c:v>
                </c:pt>
                <c:pt idx="2658">
                  <c:v>38.278350000000003</c:v>
                </c:pt>
                <c:pt idx="2659">
                  <c:v>38.280904</c:v>
                </c:pt>
                <c:pt idx="2660">
                  <c:v>38.282367000000001</c:v>
                </c:pt>
                <c:pt idx="2661">
                  <c:v>38.288400000000003</c:v>
                </c:pt>
                <c:pt idx="2662">
                  <c:v>38.288518000000003</c:v>
                </c:pt>
                <c:pt idx="2663">
                  <c:v>38.298141000000001</c:v>
                </c:pt>
                <c:pt idx="2664">
                  <c:v>38.298704000000001</c:v>
                </c:pt>
                <c:pt idx="2665">
                  <c:v>38.307509000000003</c:v>
                </c:pt>
                <c:pt idx="2666">
                  <c:v>38.311881</c:v>
                </c:pt>
                <c:pt idx="2667">
                  <c:v>38.313228000000002</c:v>
                </c:pt>
                <c:pt idx="2668">
                  <c:v>38.318750000000001</c:v>
                </c:pt>
                <c:pt idx="2669">
                  <c:v>38.321950999999999</c:v>
                </c:pt>
                <c:pt idx="2670">
                  <c:v>38.326276999999997</c:v>
                </c:pt>
                <c:pt idx="2671">
                  <c:v>38.338079</c:v>
                </c:pt>
                <c:pt idx="2672">
                  <c:v>38.355052999999998</c:v>
                </c:pt>
                <c:pt idx="2673">
                  <c:v>38.355210999999997</c:v>
                </c:pt>
                <c:pt idx="2674">
                  <c:v>38.357951</c:v>
                </c:pt>
                <c:pt idx="2675">
                  <c:v>38.358581000000001</c:v>
                </c:pt>
                <c:pt idx="2676">
                  <c:v>38.360376000000002</c:v>
                </c:pt>
                <c:pt idx="2677">
                  <c:v>38.368716999999997</c:v>
                </c:pt>
                <c:pt idx="2678">
                  <c:v>38.375383999999997</c:v>
                </c:pt>
                <c:pt idx="2679">
                  <c:v>38.377808000000002</c:v>
                </c:pt>
                <c:pt idx="2680">
                  <c:v>38.378053999999999</c:v>
                </c:pt>
                <c:pt idx="2681">
                  <c:v>38.379457000000002</c:v>
                </c:pt>
                <c:pt idx="2682">
                  <c:v>38.383051999999999</c:v>
                </c:pt>
                <c:pt idx="2683">
                  <c:v>38.398119000000001</c:v>
                </c:pt>
                <c:pt idx="2684">
                  <c:v>38.398333999999998</c:v>
                </c:pt>
                <c:pt idx="2685">
                  <c:v>38.400748999999998</c:v>
                </c:pt>
                <c:pt idx="2686">
                  <c:v>38.405932</c:v>
                </c:pt>
                <c:pt idx="2687">
                  <c:v>38.409933000000002</c:v>
                </c:pt>
                <c:pt idx="2688">
                  <c:v>38.412196999999999</c:v>
                </c:pt>
                <c:pt idx="2689">
                  <c:v>38.418315999999997</c:v>
                </c:pt>
                <c:pt idx="2690">
                  <c:v>38.421666000000002</c:v>
                </c:pt>
                <c:pt idx="2691">
                  <c:v>38.423999000000002</c:v>
                </c:pt>
                <c:pt idx="2692">
                  <c:v>38.425271000000002</c:v>
                </c:pt>
                <c:pt idx="2693">
                  <c:v>38.432060999999997</c:v>
                </c:pt>
                <c:pt idx="2694">
                  <c:v>38.434632999999998</c:v>
                </c:pt>
                <c:pt idx="2695">
                  <c:v>38.442760999999997</c:v>
                </c:pt>
                <c:pt idx="2696">
                  <c:v>38.445574999999998</c:v>
                </c:pt>
                <c:pt idx="2697">
                  <c:v>38.451942000000003</c:v>
                </c:pt>
                <c:pt idx="2698">
                  <c:v>38.458682000000003</c:v>
                </c:pt>
                <c:pt idx="2699">
                  <c:v>38.460230000000003</c:v>
                </c:pt>
                <c:pt idx="2700">
                  <c:v>38.465079000000003</c:v>
                </c:pt>
                <c:pt idx="2701">
                  <c:v>38.478299999999997</c:v>
                </c:pt>
                <c:pt idx="2702">
                  <c:v>38.487445000000001</c:v>
                </c:pt>
                <c:pt idx="2703">
                  <c:v>38.488900000000001</c:v>
                </c:pt>
                <c:pt idx="2704">
                  <c:v>38.496797000000001</c:v>
                </c:pt>
                <c:pt idx="2705">
                  <c:v>38.505518000000002</c:v>
                </c:pt>
                <c:pt idx="2706">
                  <c:v>38.505910999999998</c:v>
                </c:pt>
                <c:pt idx="2707">
                  <c:v>38.510593999999998</c:v>
                </c:pt>
                <c:pt idx="2708">
                  <c:v>38.514304000000003</c:v>
                </c:pt>
                <c:pt idx="2709">
                  <c:v>38.522804999999998</c:v>
                </c:pt>
                <c:pt idx="2710">
                  <c:v>38.523477</c:v>
                </c:pt>
                <c:pt idx="2711">
                  <c:v>38.525319000000003</c:v>
                </c:pt>
                <c:pt idx="2712">
                  <c:v>38.528044000000001</c:v>
                </c:pt>
                <c:pt idx="2713">
                  <c:v>38.529012999999999</c:v>
                </c:pt>
                <c:pt idx="2714">
                  <c:v>38.533880000000003</c:v>
                </c:pt>
                <c:pt idx="2715">
                  <c:v>38.537711000000002</c:v>
                </c:pt>
                <c:pt idx="2716">
                  <c:v>38.545890999999997</c:v>
                </c:pt>
                <c:pt idx="2717">
                  <c:v>38.563729000000002</c:v>
                </c:pt>
                <c:pt idx="2718">
                  <c:v>38.564833999999998</c:v>
                </c:pt>
                <c:pt idx="2719">
                  <c:v>38.574007999999999</c:v>
                </c:pt>
                <c:pt idx="2720">
                  <c:v>38.574769000000003</c:v>
                </c:pt>
                <c:pt idx="2721">
                  <c:v>38.576681999999998</c:v>
                </c:pt>
                <c:pt idx="2722">
                  <c:v>38.586196000000001</c:v>
                </c:pt>
                <c:pt idx="2723">
                  <c:v>38.587542999999997</c:v>
                </c:pt>
                <c:pt idx="2724">
                  <c:v>38.587724999999999</c:v>
                </c:pt>
                <c:pt idx="2725">
                  <c:v>38.588825</c:v>
                </c:pt>
                <c:pt idx="2726">
                  <c:v>38.589354</c:v>
                </c:pt>
                <c:pt idx="2727">
                  <c:v>38.589517000000001</c:v>
                </c:pt>
                <c:pt idx="2728">
                  <c:v>38.591915999999998</c:v>
                </c:pt>
                <c:pt idx="2729">
                  <c:v>38.595768</c:v>
                </c:pt>
                <c:pt idx="2730">
                  <c:v>38.604235000000003</c:v>
                </c:pt>
                <c:pt idx="2731">
                  <c:v>38.605818999999997</c:v>
                </c:pt>
                <c:pt idx="2732">
                  <c:v>38.627896999999997</c:v>
                </c:pt>
                <c:pt idx="2733">
                  <c:v>38.635660999999999</c:v>
                </c:pt>
                <c:pt idx="2734">
                  <c:v>38.638772000000003</c:v>
                </c:pt>
                <c:pt idx="2735">
                  <c:v>38.642477</c:v>
                </c:pt>
                <c:pt idx="2736">
                  <c:v>38.645901000000002</c:v>
                </c:pt>
                <c:pt idx="2737">
                  <c:v>38.654905999999997</c:v>
                </c:pt>
                <c:pt idx="2738">
                  <c:v>38.657027999999997</c:v>
                </c:pt>
                <c:pt idx="2739">
                  <c:v>38.663038</c:v>
                </c:pt>
                <c:pt idx="2740">
                  <c:v>38.673338000000001</c:v>
                </c:pt>
                <c:pt idx="2741">
                  <c:v>38.678570999999998</c:v>
                </c:pt>
                <c:pt idx="2742">
                  <c:v>38.685661000000003</c:v>
                </c:pt>
                <c:pt idx="2743">
                  <c:v>38.694588000000003</c:v>
                </c:pt>
                <c:pt idx="2744">
                  <c:v>38.701794999999997</c:v>
                </c:pt>
                <c:pt idx="2745">
                  <c:v>38.702559000000001</c:v>
                </c:pt>
                <c:pt idx="2746">
                  <c:v>38.704192999999997</c:v>
                </c:pt>
                <c:pt idx="2747">
                  <c:v>38.705437000000003</c:v>
                </c:pt>
                <c:pt idx="2748">
                  <c:v>38.710174000000002</c:v>
                </c:pt>
                <c:pt idx="2749">
                  <c:v>38.719619999999999</c:v>
                </c:pt>
                <c:pt idx="2750">
                  <c:v>38.721207</c:v>
                </c:pt>
                <c:pt idx="2751">
                  <c:v>38.723537</c:v>
                </c:pt>
                <c:pt idx="2752">
                  <c:v>38.743966</c:v>
                </c:pt>
                <c:pt idx="2753">
                  <c:v>38.750177999999998</c:v>
                </c:pt>
                <c:pt idx="2754">
                  <c:v>38.754700999999997</c:v>
                </c:pt>
                <c:pt idx="2755">
                  <c:v>38.766877999999998</c:v>
                </c:pt>
                <c:pt idx="2756">
                  <c:v>38.772750000000002</c:v>
                </c:pt>
                <c:pt idx="2757">
                  <c:v>38.780144999999997</c:v>
                </c:pt>
                <c:pt idx="2758">
                  <c:v>38.780498999999999</c:v>
                </c:pt>
                <c:pt idx="2759">
                  <c:v>38.781168000000001</c:v>
                </c:pt>
                <c:pt idx="2760">
                  <c:v>38.798084000000003</c:v>
                </c:pt>
                <c:pt idx="2761">
                  <c:v>38.799692</c:v>
                </c:pt>
                <c:pt idx="2762">
                  <c:v>38.803102000000003</c:v>
                </c:pt>
                <c:pt idx="2763">
                  <c:v>38.805596000000001</c:v>
                </c:pt>
                <c:pt idx="2764">
                  <c:v>38.824157999999997</c:v>
                </c:pt>
                <c:pt idx="2765">
                  <c:v>38.829129000000002</c:v>
                </c:pt>
                <c:pt idx="2766">
                  <c:v>38.834395000000001</c:v>
                </c:pt>
                <c:pt idx="2767">
                  <c:v>38.836315999999997</c:v>
                </c:pt>
                <c:pt idx="2768">
                  <c:v>38.855707000000002</c:v>
                </c:pt>
                <c:pt idx="2769">
                  <c:v>38.857470999999997</c:v>
                </c:pt>
                <c:pt idx="2770">
                  <c:v>38.868490999999999</c:v>
                </c:pt>
                <c:pt idx="2771">
                  <c:v>38.882548</c:v>
                </c:pt>
                <c:pt idx="2772">
                  <c:v>38.887802999999998</c:v>
                </c:pt>
                <c:pt idx="2773">
                  <c:v>38.890887999999997</c:v>
                </c:pt>
                <c:pt idx="2774">
                  <c:v>38.904420000000002</c:v>
                </c:pt>
                <c:pt idx="2775">
                  <c:v>38.904736999999997</c:v>
                </c:pt>
                <c:pt idx="2776">
                  <c:v>38.923842999999998</c:v>
                </c:pt>
                <c:pt idx="2777">
                  <c:v>38.923988000000001</c:v>
                </c:pt>
                <c:pt idx="2778">
                  <c:v>38.934182999999997</c:v>
                </c:pt>
                <c:pt idx="2779">
                  <c:v>38.936135999999998</c:v>
                </c:pt>
                <c:pt idx="2780">
                  <c:v>38.946621</c:v>
                </c:pt>
                <c:pt idx="2781">
                  <c:v>38.947890999999998</c:v>
                </c:pt>
                <c:pt idx="2782">
                  <c:v>38.953643</c:v>
                </c:pt>
                <c:pt idx="2783">
                  <c:v>38.959077000000001</c:v>
                </c:pt>
                <c:pt idx="2784">
                  <c:v>38.965215000000001</c:v>
                </c:pt>
                <c:pt idx="2785">
                  <c:v>38.968887000000002</c:v>
                </c:pt>
                <c:pt idx="2786">
                  <c:v>38.972093000000001</c:v>
                </c:pt>
                <c:pt idx="2787">
                  <c:v>38.989811000000003</c:v>
                </c:pt>
                <c:pt idx="2788">
                  <c:v>38.995227</c:v>
                </c:pt>
                <c:pt idx="2789">
                  <c:v>38.995776999999997</c:v>
                </c:pt>
                <c:pt idx="2790">
                  <c:v>39.011167</c:v>
                </c:pt>
                <c:pt idx="2791">
                  <c:v>39.012847999999998</c:v>
                </c:pt>
                <c:pt idx="2792">
                  <c:v>39.016848000000003</c:v>
                </c:pt>
                <c:pt idx="2793">
                  <c:v>39.020324000000002</c:v>
                </c:pt>
                <c:pt idx="2794">
                  <c:v>39.022168000000001</c:v>
                </c:pt>
                <c:pt idx="2795">
                  <c:v>39.043605999999997</c:v>
                </c:pt>
                <c:pt idx="2796">
                  <c:v>39.080193999999999</c:v>
                </c:pt>
                <c:pt idx="2797">
                  <c:v>39.083531999999998</c:v>
                </c:pt>
                <c:pt idx="2798">
                  <c:v>39.087004</c:v>
                </c:pt>
                <c:pt idx="2799">
                  <c:v>39.093398999999998</c:v>
                </c:pt>
                <c:pt idx="2800">
                  <c:v>39.106378999999997</c:v>
                </c:pt>
                <c:pt idx="2801">
                  <c:v>39.112682999999997</c:v>
                </c:pt>
                <c:pt idx="2802">
                  <c:v>39.112828</c:v>
                </c:pt>
                <c:pt idx="2803">
                  <c:v>39.113165000000002</c:v>
                </c:pt>
                <c:pt idx="2804">
                  <c:v>39.140323000000002</c:v>
                </c:pt>
                <c:pt idx="2805">
                  <c:v>39.174714999999999</c:v>
                </c:pt>
                <c:pt idx="2806">
                  <c:v>39.178415000000001</c:v>
                </c:pt>
                <c:pt idx="2807">
                  <c:v>39.212949999999999</c:v>
                </c:pt>
                <c:pt idx="2808">
                  <c:v>39.217278999999998</c:v>
                </c:pt>
                <c:pt idx="2809">
                  <c:v>39.242963000000003</c:v>
                </c:pt>
                <c:pt idx="2810">
                  <c:v>39.256909999999998</c:v>
                </c:pt>
                <c:pt idx="2811">
                  <c:v>39.272244000000001</c:v>
                </c:pt>
                <c:pt idx="2812">
                  <c:v>39.273660999999997</c:v>
                </c:pt>
                <c:pt idx="2813">
                  <c:v>39.278202</c:v>
                </c:pt>
                <c:pt idx="2814">
                  <c:v>39.278413</c:v>
                </c:pt>
                <c:pt idx="2815">
                  <c:v>39.286014999999999</c:v>
                </c:pt>
                <c:pt idx="2816">
                  <c:v>39.289012999999997</c:v>
                </c:pt>
                <c:pt idx="2817">
                  <c:v>39.296450999999998</c:v>
                </c:pt>
                <c:pt idx="2818">
                  <c:v>39.298192</c:v>
                </c:pt>
                <c:pt idx="2819">
                  <c:v>39.313935999999998</c:v>
                </c:pt>
                <c:pt idx="2820">
                  <c:v>39.321570000000001</c:v>
                </c:pt>
                <c:pt idx="2821">
                  <c:v>39.321843000000001</c:v>
                </c:pt>
                <c:pt idx="2822">
                  <c:v>39.325974000000002</c:v>
                </c:pt>
                <c:pt idx="2823">
                  <c:v>39.329022000000002</c:v>
                </c:pt>
                <c:pt idx="2824">
                  <c:v>39.329878000000001</c:v>
                </c:pt>
                <c:pt idx="2825">
                  <c:v>39.336996999999997</c:v>
                </c:pt>
                <c:pt idx="2826">
                  <c:v>39.350140000000003</c:v>
                </c:pt>
                <c:pt idx="2827">
                  <c:v>39.353183000000001</c:v>
                </c:pt>
                <c:pt idx="2828">
                  <c:v>39.356502999999996</c:v>
                </c:pt>
                <c:pt idx="2829">
                  <c:v>39.359656999999999</c:v>
                </c:pt>
                <c:pt idx="2830">
                  <c:v>39.362115000000003</c:v>
                </c:pt>
                <c:pt idx="2831">
                  <c:v>39.379676000000003</c:v>
                </c:pt>
                <c:pt idx="2832">
                  <c:v>39.439349</c:v>
                </c:pt>
                <c:pt idx="2833">
                  <c:v>39.474333999999999</c:v>
                </c:pt>
                <c:pt idx="2834">
                  <c:v>39.477975999999998</c:v>
                </c:pt>
                <c:pt idx="2835">
                  <c:v>39.542532000000001</c:v>
                </c:pt>
                <c:pt idx="2836">
                  <c:v>39.567554999999999</c:v>
                </c:pt>
                <c:pt idx="2837">
                  <c:v>39.575294999999997</c:v>
                </c:pt>
                <c:pt idx="2838">
                  <c:v>39.592750000000002</c:v>
                </c:pt>
                <c:pt idx="2839">
                  <c:v>39.621239000000003</c:v>
                </c:pt>
                <c:pt idx="2840">
                  <c:v>39.628228999999997</c:v>
                </c:pt>
                <c:pt idx="2841">
                  <c:v>39.682844000000003</c:v>
                </c:pt>
                <c:pt idx="2842">
                  <c:v>39.684027999999998</c:v>
                </c:pt>
                <c:pt idx="2843">
                  <c:v>39.685094999999997</c:v>
                </c:pt>
                <c:pt idx="2844">
                  <c:v>39.690314999999998</c:v>
                </c:pt>
                <c:pt idx="2845">
                  <c:v>39.691009000000001</c:v>
                </c:pt>
                <c:pt idx="2846">
                  <c:v>39.786059999999999</c:v>
                </c:pt>
                <c:pt idx="2847">
                  <c:v>39.805109000000002</c:v>
                </c:pt>
                <c:pt idx="2848">
                  <c:v>39.840657</c:v>
                </c:pt>
                <c:pt idx="2849">
                  <c:v>39.872295000000001</c:v>
                </c:pt>
                <c:pt idx="2850">
                  <c:v>39.879095</c:v>
                </c:pt>
                <c:pt idx="2851">
                  <c:v>39.880913</c:v>
                </c:pt>
                <c:pt idx="2852">
                  <c:v>39.890768000000001</c:v>
                </c:pt>
                <c:pt idx="2853">
                  <c:v>39.891921000000004</c:v>
                </c:pt>
                <c:pt idx="2854">
                  <c:v>39.896040999999997</c:v>
                </c:pt>
                <c:pt idx="2855">
                  <c:v>39.951650999999998</c:v>
                </c:pt>
                <c:pt idx="2856">
                  <c:v>39.965527999999999</c:v>
                </c:pt>
                <c:pt idx="2857">
                  <c:v>39.994166999999997</c:v>
                </c:pt>
                <c:pt idx="2858">
                  <c:v>40.018894000000003</c:v>
                </c:pt>
                <c:pt idx="2859">
                  <c:v>40.057340000000003</c:v>
                </c:pt>
                <c:pt idx="2860">
                  <c:v>40.064414999999997</c:v>
                </c:pt>
                <c:pt idx="2861">
                  <c:v>40.107286999999999</c:v>
                </c:pt>
                <c:pt idx="2862">
                  <c:v>40.114612999999999</c:v>
                </c:pt>
                <c:pt idx="2863">
                  <c:v>40.154342999999997</c:v>
                </c:pt>
                <c:pt idx="2864">
                  <c:v>40.170107999999999</c:v>
                </c:pt>
                <c:pt idx="2865">
                  <c:v>40.183677000000003</c:v>
                </c:pt>
                <c:pt idx="2866">
                  <c:v>40.185805000000002</c:v>
                </c:pt>
                <c:pt idx="2867">
                  <c:v>40.242178000000003</c:v>
                </c:pt>
                <c:pt idx="2868">
                  <c:v>40.268121000000001</c:v>
                </c:pt>
                <c:pt idx="2869">
                  <c:v>40.269987</c:v>
                </c:pt>
                <c:pt idx="2870">
                  <c:v>40.303240000000002</c:v>
                </c:pt>
                <c:pt idx="2871">
                  <c:v>40.313853999999999</c:v>
                </c:pt>
                <c:pt idx="2872">
                  <c:v>40.377569999999999</c:v>
                </c:pt>
                <c:pt idx="2873">
                  <c:v>40.634613999999999</c:v>
                </c:pt>
                <c:pt idx="2874">
                  <c:v>40.753999</c:v>
                </c:pt>
                <c:pt idx="2875">
                  <c:v>40.970342000000002</c:v>
                </c:pt>
                <c:pt idx="2876">
                  <c:v>40.980282000000003</c:v>
                </c:pt>
                <c:pt idx="2877">
                  <c:v>41.08625</c:v>
                </c:pt>
                <c:pt idx="2878">
                  <c:v>41.130842999999999</c:v>
                </c:pt>
                <c:pt idx="2879">
                  <c:v>42.090651999999999</c:v>
                </c:pt>
                <c:pt idx="2880">
                  <c:v>42.237248999999998</c:v>
                </c:pt>
              </c:numCache>
            </c:numRef>
          </c:xVal>
          <c:yVal>
            <c:numRef>
              <c:f>'[results.xlsx]512-bytes'!$B$2:$B$2882</c:f>
              <c:numCache>
                <c:formatCode>General</c:formatCode>
                <c:ptCount val="2881"/>
                <c:pt idx="0">
                  <c:v>120</c:v>
                </c:pt>
                <c:pt idx="1">
                  <c:v>119.95833333333333</c:v>
                </c:pt>
                <c:pt idx="2">
                  <c:v>119.91666666666667</c:v>
                </c:pt>
                <c:pt idx="3">
                  <c:v>119.875</c:v>
                </c:pt>
                <c:pt idx="4">
                  <c:v>119.83333333333333</c:v>
                </c:pt>
                <c:pt idx="5">
                  <c:v>119.79166666666667</c:v>
                </c:pt>
                <c:pt idx="6">
                  <c:v>119.75</c:v>
                </c:pt>
                <c:pt idx="7">
                  <c:v>119.70833333333333</c:v>
                </c:pt>
                <c:pt idx="8">
                  <c:v>119.66666666666667</c:v>
                </c:pt>
                <c:pt idx="9">
                  <c:v>119.625</c:v>
                </c:pt>
                <c:pt idx="10">
                  <c:v>119.58333333333333</c:v>
                </c:pt>
                <c:pt idx="11">
                  <c:v>119.54166666666666</c:v>
                </c:pt>
                <c:pt idx="12">
                  <c:v>119.5</c:v>
                </c:pt>
                <c:pt idx="13">
                  <c:v>119.45833333333333</c:v>
                </c:pt>
                <c:pt idx="14">
                  <c:v>119.41666666666666</c:v>
                </c:pt>
                <c:pt idx="15">
                  <c:v>119.37500000000001</c:v>
                </c:pt>
                <c:pt idx="16">
                  <c:v>119.33333333333334</c:v>
                </c:pt>
                <c:pt idx="17">
                  <c:v>119.29166666666666</c:v>
                </c:pt>
                <c:pt idx="18">
                  <c:v>119.24999999999999</c:v>
                </c:pt>
                <c:pt idx="19">
                  <c:v>119.20833333333334</c:v>
                </c:pt>
                <c:pt idx="20">
                  <c:v>119.16666666666667</c:v>
                </c:pt>
                <c:pt idx="21">
                  <c:v>119.12499999999999</c:v>
                </c:pt>
                <c:pt idx="22">
                  <c:v>119.08333333333334</c:v>
                </c:pt>
                <c:pt idx="23">
                  <c:v>119.04166666666667</c:v>
                </c:pt>
                <c:pt idx="24">
                  <c:v>119</c:v>
                </c:pt>
                <c:pt idx="25">
                  <c:v>118.95833333333334</c:v>
                </c:pt>
                <c:pt idx="26">
                  <c:v>118.91666666666667</c:v>
                </c:pt>
                <c:pt idx="27">
                  <c:v>118.875</c:v>
                </c:pt>
                <c:pt idx="28">
                  <c:v>118.83333333333333</c:v>
                </c:pt>
                <c:pt idx="29">
                  <c:v>118.79166666666667</c:v>
                </c:pt>
                <c:pt idx="30">
                  <c:v>118.75</c:v>
                </c:pt>
                <c:pt idx="31">
                  <c:v>118.70833333333333</c:v>
                </c:pt>
                <c:pt idx="32">
                  <c:v>118.66666666666667</c:v>
                </c:pt>
                <c:pt idx="33">
                  <c:v>118.625</c:v>
                </c:pt>
                <c:pt idx="34">
                  <c:v>118.58333333333333</c:v>
                </c:pt>
                <c:pt idx="35">
                  <c:v>118.54166666666666</c:v>
                </c:pt>
                <c:pt idx="36">
                  <c:v>118.5</c:v>
                </c:pt>
                <c:pt idx="37">
                  <c:v>118.45833333333333</c:v>
                </c:pt>
                <c:pt idx="38">
                  <c:v>118.41666666666666</c:v>
                </c:pt>
                <c:pt idx="39">
                  <c:v>118.37500000000001</c:v>
                </c:pt>
                <c:pt idx="40">
                  <c:v>118.33333333333333</c:v>
                </c:pt>
                <c:pt idx="41">
                  <c:v>118.29166666666666</c:v>
                </c:pt>
                <c:pt idx="42">
                  <c:v>118.25000000000001</c:v>
                </c:pt>
                <c:pt idx="43">
                  <c:v>118.20833333333334</c:v>
                </c:pt>
                <c:pt idx="44">
                  <c:v>118.16666666666666</c:v>
                </c:pt>
                <c:pt idx="45">
                  <c:v>118.12499999999999</c:v>
                </c:pt>
                <c:pt idx="46">
                  <c:v>118.08333333333334</c:v>
                </c:pt>
                <c:pt idx="47">
                  <c:v>118.04166666666667</c:v>
                </c:pt>
                <c:pt idx="48">
                  <c:v>118</c:v>
                </c:pt>
                <c:pt idx="49">
                  <c:v>117.95833333333334</c:v>
                </c:pt>
                <c:pt idx="50">
                  <c:v>117.91666666666667</c:v>
                </c:pt>
                <c:pt idx="51">
                  <c:v>117.875</c:v>
                </c:pt>
                <c:pt idx="52">
                  <c:v>117.83333333333333</c:v>
                </c:pt>
                <c:pt idx="53">
                  <c:v>117.79166666666667</c:v>
                </c:pt>
                <c:pt idx="54">
                  <c:v>117.75</c:v>
                </c:pt>
                <c:pt idx="55">
                  <c:v>117.70833333333333</c:v>
                </c:pt>
                <c:pt idx="56">
                  <c:v>117.66666666666667</c:v>
                </c:pt>
                <c:pt idx="57">
                  <c:v>117.625</c:v>
                </c:pt>
                <c:pt idx="58">
                  <c:v>117.58333333333333</c:v>
                </c:pt>
                <c:pt idx="59">
                  <c:v>117.54166666666667</c:v>
                </c:pt>
                <c:pt idx="60">
                  <c:v>117.5</c:v>
                </c:pt>
                <c:pt idx="61">
                  <c:v>117.45833333333333</c:v>
                </c:pt>
                <c:pt idx="62">
                  <c:v>117.41666666666666</c:v>
                </c:pt>
                <c:pt idx="63">
                  <c:v>117.375</c:v>
                </c:pt>
                <c:pt idx="64">
                  <c:v>117.33333333333333</c:v>
                </c:pt>
                <c:pt idx="65">
                  <c:v>117.29166666666666</c:v>
                </c:pt>
                <c:pt idx="66">
                  <c:v>117.25000000000001</c:v>
                </c:pt>
                <c:pt idx="67">
                  <c:v>117.20833333333334</c:v>
                </c:pt>
                <c:pt idx="68">
                  <c:v>117.16666666666666</c:v>
                </c:pt>
                <c:pt idx="69">
                  <c:v>117.12499999999999</c:v>
                </c:pt>
                <c:pt idx="70">
                  <c:v>117.08333333333334</c:v>
                </c:pt>
                <c:pt idx="71">
                  <c:v>117.04166666666667</c:v>
                </c:pt>
                <c:pt idx="72">
                  <c:v>117</c:v>
                </c:pt>
                <c:pt idx="73">
                  <c:v>116.95833333333334</c:v>
                </c:pt>
                <c:pt idx="74">
                  <c:v>116.91666666666667</c:v>
                </c:pt>
                <c:pt idx="75">
                  <c:v>116.875</c:v>
                </c:pt>
                <c:pt idx="76">
                  <c:v>116.83333333333333</c:v>
                </c:pt>
                <c:pt idx="77">
                  <c:v>116.79166666666667</c:v>
                </c:pt>
                <c:pt idx="78">
                  <c:v>116.75</c:v>
                </c:pt>
                <c:pt idx="79">
                  <c:v>116.70833333333333</c:v>
                </c:pt>
                <c:pt idx="80">
                  <c:v>116.66666666666667</c:v>
                </c:pt>
                <c:pt idx="81">
                  <c:v>116.625</c:v>
                </c:pt>
                <c:pt idx="82">
                  <c:v>116.58333333333333</c:v>
                </c:pt>
                <c:pt idx="83">
                  <c:v>116.54166666666667</c:v>
                </c:pt>
                <c:pt idx="84">
                  <c:v>116.5</c:v>
                </c:pt>
                <c:pt idx="85">
                  <c:v>116.45833333333333</c:v>
                </c:pt>
                <c:pt idx="86">
                  <c:v>116.41666666666666</c:v>
                </c:pt>
                <c:pt idx="87">
                  <c:v>116.375</c:v>
                </c:pt>
                <c:pt idx="88">
                  <c:v>116.33333333333333</c:v>
                </c:pt>
                <c:pt idx="89">
                  <c:v>116.29166666666666</c:v>
                </c:pt>
                <c:pt idx="90">
                  <c:v>116.25000000000001</c:v>
                </c:pt>
                <c:pt idx="91">
                  <c:v>116.20833333333334</c:v>
                </c:pt>
                <c:pt idx="92">
                  <c:v>116.16666666666666</c:v>
                </c:pt>
                <c:pt idx="93">
                  <c:v>116.12499999999999</c:v>
                </c:pt>
                <c:pt idx="94">
                  <c:v>116.08333333333334</c:v>
                </c:pt>
                <c:pt idx="95">
                  <c:v>116.04166666666667</c:v>
                </c:pt>
                <c:pt idx="96">
                  <c:v>115.99999999999999</c:v>
                </c:pt>
                <c:pt idx="97">
                  <c:v>115.95833333333334</c:v>
                </c:pt>
                <c:pt idx="98">
                  <c:v>115.91666666666667</c:v>
                </c:pt>
                <c:pt idx="99">
                  <c:v>115.875</c:v>
                </c:pt>
                <c:pt idx="100">
                  <c:v>115.83333333333334</c:v>
                </c:pt>
                <c:pt idx="101">
                  <c:v>115.79166666666667</c:v>
                </c:pt>
                <c:pt idx="102">
                  <c:v>115.75</c:v>
                </c:pt>
                <c:pt idx="103">
                  <c:v>115.70833333333333</c:v>
                </c:pt>
                <c:pt idx="104">
                  <c:v>115.66666666666667</c:v>
                </c:pt>
                <c:pt idx="105">
                  <c:v>115.625</c:v>
                </c:pt>
                <c:pt idx="106">
                  <c:v>115.58333333333333</c:v>
                </c:pt>
                <c:pt idx="107">
                  <c:v>115.54166666666667</c:v>
                </c:pt>
                <c:pt idx="108">
                  <c:v>115.5</c:v>
                </c:pt>
                <c:pt idx="109">
                  <c:v>115.45833333333333</c:v>
                </c:pt>
                <c:pt idx="110">
                  <c:v>115.41666666666666</c:v>
                </c:pt>
                <c:pt idx="111">
                  <c:v>115.375</c:v>
                </c:pt>
                <c:pt idx="112">
                  <c:v>115.33333333333333</c:v>
                </c:pt>
                <c:pt idx="113">
                  <c:v>115.29166666666666</c:v>
                </c:pt>
                <c:pt idx="114">
                  <c:v>115.25000000000001</c:v>
                </c:pt>
                <c:pt idx="115">
                  <c:v>115.20833333333333</c:v>
                </c:pt>
                <c:pt idx="116">
                  <c:v>115.16666666666666</c:v>
                </c:pt>
                <c:pt idx="117">
                  <c:v>115.12500000000001</c:v>
                </c:pt>
                <c:pt idx="118">
                  <c:v>115.08333333333334</c:v>
                </c:pt>
                <c:pt idx="119">
                  <c:v>115.04166666666666</c:v>
                </c:pt>
                <c:pt idx="120">
                  <c:v>114.99999999999999</c:v>
                </c:pt>
                <c:pt idx="121">
                  <c:v>114.95833333333334</c:v>
                </c:pt>
                <c:pt idx="122">
                  <c:v>114.91666666666667</c:v>
                </c:pt>
                <c:pt idx="123">
                  <c:v>114.875</c:v>
                </c:pt>
                <c:pt idx="124">
                  <c:v>114.83333333333334</c:v>
                </c:pt>
                <c:pt idx="125">
                  <c:v>114.79166666666667</c:v>
                </c:pt>
                <c:pt idx="126">
                  <c:v>114.75</c:v>
                </c:pt>
                <c:pt idx="127">
                  <c:v>114.70833333333333</c:v>
                </c:pt>
                <c:pt idx="128">
                  <c:v>114.66666666666667</c:v>
                </c:pt>
                <c:pt idx="129">
                  <c:v>114.625</c:v>
                </c:pt>
                <c:pt idx="130">
                  <c:v>114.58333333333333</c:v>
                </c:pt>
                <c:pt idx="131">
                  <c:v>114.54166666666667</c:v>
                </c:pt>
                <c:pt idx="132">
                  <c:v>114.5</c:v>
                </c:pt>
                <c:pt idx="133">
                  <c:v>114.45833333333333</c:v>
                </c:pt>
                <c:pt idx="134">
                  <c:v>114.41666666666667</c:v>
                </c:pt>
                <c:pt idx="135">
                  <c:v>114.375</c:v>
                </c:pt>
                <c:pt idx="136">
                  <c:v>114.33333333333333</c:v>
                </c:pt>
                <c:pt idx="137">
                  <c:v>114.29166666666666</c:v>
                </c:pt>
                <c:pt idx="138">
                  <c:v>114.25</c:v>
                </c:pt>
                <c:pt idx="139">
                  <c:v>114.20833333333333</c:v>
                </c:pt>
                <c:pt idx="140">
                  <c:v>114.16666666666666</c:v>
                </c:pt>
                <c:pt idx="141">
                  <c:v>114.12500000000001</c:v>
                </c:pt>
                <c:pt idx="142">
                  <c:v>114.08333333333334</c:v>
                </c:pt>
                <c:pt idx="143">
                  <c:v>114.04166666666666</c:v>
                </c:pt>
                <c:pt idx="144">
                  <c:v>113.99999999999999</c:v>
                </c:pt>
                <c:pt idx="145">
                  <c:v>113.95833333333334</c:v>
                </c:pt>
                <c:pt idx="146">
                  <c:v>113.91666666666667</c:v>
                </c:pt>
                <c:pt idx="147">
                  <c:v>113.875</c:v>
                </c:pt>
                <c:pt idx="148">
                  <c:v>113.83333333333334</c:v>
                </c:pt>
                <c:pt idx="149">
                  <c:v>113.79166666666667</c:v>
                </c:pt>
                <c:pt idx="150">
                  <c:v>113.75</c:v>
                </c:pt>
                <c:pt idx="151">
                  <c:v>113.70833333333333</c:v>
                </c:pt>
                <c:pt idx="152">
                  <c:v>113.66666666666667</c:v>
                </c:pt>
                <c:pt idx="153">
                  <c:v>113.625</c:v>
                </c:pt>
                <c:pt idx="154">
                  <c:v>113.58333333333333</c:v>
                </c:pt>
                <c:pt idx="155">
                  <c:v>113.54166666666667</c:v>
                </c:pt>
                <c:pt idx="156">
                  <c:v>113.5</c:v>
                </c:pt>
                <c:pt idx="157">
                  <c:v>113.45833333333333</c:v>
                </c:pt>
                <c:pt idx="158">
                  <c:v>113.41666666666667</c:v>
                </c:pt>
                <c:pt idx="159">
                  <c:v>113.375</c:v>
                </c:pt>
                <c:pt idx="160">
                  <c:v>113.33333333333333</c:v>
                </c:pt>
                <c:pt idx="161">
                  <c:v>113.29166666666666</c:v>
                </c:pt>
                <c:pt idx="162">
                  <c:v>113.25</c:v>
                </c:pt>
                <c:pt idx="163">
                  <c:v>113.20833333333333</c:v>
                </c:pt>
                <c:pt idx="164">
                  <c:v>113.16666666666666</c:v>
                </c:pt>
                <c:pt idx="165">
                  <c:v>113.12500000000001</c:v>
                </c:pt>
                <c:pt idx="166">
                  <c:v>113.08333333333334</c:v>
                </c:pt>
                <c:pt idx="167">
                  <c:v>113.04166666666666</c:v>
                </c:pt>
                <c:pt idx="168">
                  <c:v>112.99999999999999</c:v>
                </c:pt>
                <c:pt idx="169">
                  <c:v>112.95833333333334</c:v>
                </c:pt>
                <c:pt idx="170">
                  <c:v>112.91666666666667</c:v>
                </c:pt>
                <c:pt idx="171">
                  <c:v>112.87499999999999</c:v>
                </c:pt>
                <c:pt idx="172">
                  <c:v>112.83333333333334</c:v>
                </c:pt>
                <c:pt idx="173">
                  <c:v>112.79166666666667</c:v>
                </c:pt>
                <c:pt idx="174">
                  <c:v>112.75</c:v>
                </c:pt>
                <c:pt idx="175">
                  <c:v>112.70833333333334</c:v>
                </c:pt>
                <c:pt idx="176">
                  <c:v>112.66666666666667</c:v>
                </c:pt>
                <c:pt idx="177">
                  <c:v>112.625</c:v>
                </c:pt>
                <c:pt idx="178">
                  <c:v>112.58333333333333</c:v>
                </c:pt>
                <c:pt idx="179">
                  <c:v>112.54166666666667</c:v>
                </c:pt>
                <c:pt idx="180">
                  <c:v>112.5</c:v>
                </c:pt>
                <c:pt idx="181">
                  <c:v>112.45833333333333</c:v>
                </c:pt>
                <c:pt idx="182">
                  <c:v>112.41666666666667</c:v>
                </c:pt>
                <c:pt idx="183">
                  <c:v>112.375</c:v>
                </c:pt>
                <c:pt idx="184">
                  <c:v>112.33333333333333</c:v>
                </c:pt>
                <c:pt idx="185">
                  <c:v>112.29166666666666</c:v>
                </c:pt>
                <c:pt idx="186">
                  <c:v>112.25</c:v>
                </c:pt>
                <c:pt idx="187">
                  <c:v>112.20833333333333</c:v>
                </c:pt>
                <c:pt idx="188">
                  <c:v>112.16666666666666</c:v>
                </c:pt>
                <c:pt idx="189">
                  <c:v>112.12500000000001</c:v>
                </c:pt>
                <c:pt idx="190">
                  <c:v>112.08333333333333</c:v>
                </c:pt>
                <c:pt idx="191">
                  <c:v>112.04166666666666</c:v>
                </c:pt>
                <c:pt idx="192">
                  <c:v>112.00000000000001</c:v>
                </c:pt>
                <c:pt idx="193">
                  <c:v>111.95833333333334</c:v>
                </c:pt>
                <c:pt idx="194">
                  <c:v>111.91666666666666</c:v>
                </c:pt>
                <c:pt idx="195">
                  <c:v>111.87499999999999</c:v>
                </c:pt>
                <c:pt idx="196">
                  <c:v>111.83333333333334</c:v>
                </c:pt>
                <c:pt idx="197">
                  <c:v>111.79166666666667</c:v>
                </c:pt>
                <c:pt idx="198">
                  <c:v>111.75</c:v>
                </c:pt>
                <c:pt idx="199">
                  <c:v>111.70833333333334</c:v>
                </c:pt>
                <c:pt idx="200">
                  <c:v>111.66666666666667</c:v>
                </c:pt>
                <c:pt idx="201">
                  <c:v>111.625</c:v>
                </c:pt>
                <c:pt idx="202">
                  <c:v>111.58333333333333</c:v>
                </c:pt>
                <c:pt idx="203">
                  <c:v>111.54166666666667</c:v>
                </c:pt>
                <c:pt idx="204">
                  <c:v>111.5</c:v>
                </c:pt>
                <c:pt idx="205">
                  <c:v>111.45833333333333</c:v>
                </c:pt>
                <c:pt idx="206">
                  <c:v>111.41666666666667</c:v>
                </c:pt>
                <c:pt idx="207">
                  <c:v>111.375</c:v>
                </c:pt>
                <c:pt idx="208">
                  <c:v>111.33333333333333</c:v>
                </c:pt>
                <c:pt idx="209">
                  <c:v>111.29166666666667</c:v>
                </c:pt>
                <c:pt idx="210">
                  <c:v>111.25</c:v>
                </c:pt>
                <c:pt idx="211">
                  <c:v>111.20833333333333</c:v>
                </c:pt>
                <c:pt idx="212">
                  <c:v>111.16666666666666</c:v>
                </c:pt>
                <c:pt idx="213">
                  <c:v>111.125</c:v>
                </c:pt>
                <c:pt idx="214">
                  <c:v>111.08333333333333</c:v>
                </c:pt>
                <c:pt idx="215">
                  <c:v>111.04166666666666</c:v>
                </c:pt>
                <c:pt idx="216">
                  <c:v>111.00000000000001</c:v>
                </c:pt>
                <c:pt idx="217">
                  <c:v>110.95833333333334</c:v>
                </c:pt>
                <c:pt idx="218">
                  <c:v>110.91666666666666</c:v>
                </c:pt>
                <c:pt idx="219">
                  <c:v>110.87499999999999</c:v>
                </c:pt>
                <c:pt idx="220">
                  <c:v>110.83333333333334</c:v>
                </c:pt>
                <c:pt idx="221">
                  <c:v>110.79166666666667</c:v>
                </c:pt>
                <c:pt idx="222">
                  <c:v>110.75</c:v>
                </c:pt>
                <c:pt idx="223">
                  <c:v>110.70833333333334</c:v>
                </c:pt>
                <c:pt idx="224">
                  <c:v>110.66666666666667</c:v>
                </c:pt>
                <c:pt idx="225">
                  <c:v>110.625</c:v>
                </c:pt>
                <c:pt idx="226">
                  <c:v>110.58333333333333</c:v>
                </c:pt>
                <c:pt idx="227">
                  <c:v>110.54166666666667</c:v>
                </c:pt>
                <c:pt idx="228">
                  <c:v>110.5</c:v>
                </c:pt>
                <c:pt idx="229">
                  <c:v>110.45833333333333</c:v>
                </c:pt>
                <c:pt idx="230">
                  <c:v>110.41666666666667</c:v>
                </c:pt>
                <c:pt idx="231">
                  <c:v>110.375</c:v>
                </c:pt>
                <c:pt idx="232">
                  <c:v>110.33333333333333</c:v>
                </c:pt>
                <c:pt idx="233">
                  <c:v>110.29166666666667</c:v>
                </c:pt>
                <c:pt idx="234">
                  <c:v>110.25</c:v>
                </c:pt>
                <c:pt idx="235">
                  <c:v>110.20833333333333</c:v>
                </c:pt>
                <c:pt idx="236">
                  <c:v>110.16666666666666</c:v>
                </c:pt>
                <c:pt idx="237">
                  <c:v>110.125</c:v>
                </c:pt>
                <c:pt idx="238">
                  <c:v>110.08333333333333</c:v>
                </c:pt>
                <c:pt idx="239">
                  <c:v>110.04166666666666</c:v>
                </c:pt>
                <c:pt idx="240">
                  <c:v>110.00000000000001</c:v>
                </c:pt>
                <c:pt idx="241">
                  <c:v>109.95833333333334</c:v>
                </c:pt>
                <c:pt idx="242">
                  <c:v>109.91666666666666</c:v>
                </c:pt>
                <c:pt idx="243">
                  <c:v>109.87499999999999</c:v>
                </c:pt>
                <c:pt idx="244">
                  <c:v>109.83333333333334</c:v>
                </c:pt>
                <c:pt idx="245">
                  <c:v>109.79166666666667</c:v>
                </c:pt>
                <c:pt idx="246">
                  <c:v>109.74999999999999</c:v>
                </c:pt>
                <c:pt idx="247">
                  <c:v>109.70833333333334</c:v>
                </c:pt>
                <c:pt idx="248">
                  <c:v>109.66666666666667</c:v>
                </c:pt>
                <c:pt idx="249">
                  <c:v>109.625</c:v>
                </c:pt>
                <c:pt idx="250">
                  <c:v>109.58333333333334</c:v>
                </c:pt>
                <c:pt idx="251">
                  <c:v>109.54166666666667</c:v>
                </c:pt>
                <c:pt idx="252">
                  <c:v>109.5</c:v>
                </c:pt>
                <c:pt idx="253">
                  <c:v>109.45833333333333</c:v>
                </c:pt>
                <c:pt idx="254">
                  <c:v>109.41666666666667</c:v>
                </c:pt>
                <c:pt idx="255">
                  <c:v>109.375</c:v>
                </c:pt>
                <c:pt idx="256">
                  <c:v>109.33333333333333</c:v>
                </c:pt>
                <c:pt idx="257">
                  <c:v>109.29166666666667</c:v>
                </c:pt>
                <c:pt idx="258">
                  <c:v>109.25</c:v>
                </c:pt>
                <c:pt idx="259">
                  <c:v>109.20833333333333</c:v>
                </c:pt>
                <c:pt idx="260">
                  <c:v>109.16666666666666</c:v>
                </c:pt>
                <c:pt idx="261">
                  <c:v>109.125</c:v>
                </c:pt>
                <c:pt idx="262">
                  <c:v>109.08333333333333</c:v>
                </c:pt>
                <c:pt idx="263">
                  <c:v>109.04166666666666</c:v>
                </c:pt>
                <c:pt idx="264">
                  <c:v>109.00000000000001</c:v>
                </c:pt>
                <c:pt idx="265">
                  <c:v>108.95833333333333</c:v>
                </c:pt>
                <c:pt idx="266">
                  <c:v>108.91666666666666</c:v>
                </c:pt>
                <c:pt idx="267">
                  <c:v>108.87500000000001</c:v>
                </c:pt>
                <c:pt idx="268">
                  <c:v>108.83333333333334</c:v>
                </c:pt>
                <c:pt idx="269">
                  <c:v>108.79166666666666</c:v>
                </c:pt>
                <c:pt idx="270">
                  <c:v>108.74999999999999</c:v>
                </c:pt>
                <c:pt idx="271">
                  <c:v>108.70833333333334</c:v>
                </c:pt>
                <c:pt idx="272">
                  <c:v>108.66666666666667</c:v>
                </c:pt>
                <c:pt idx="273">
                  <c:v>108.625</c:v>
                </c:pt>
                <c:pt idx="274">
                  <c:v>108.58333333333334</c:v>
                </c:pt>
                <c:pt idx="275">
                  <c:v>108.54166666666667</c:v>
                </c:pt>
                <c:pt idx="276">
                  <c:v>108.5</c:v>
                </c:pt>
                <c:pt idx="277">
                  <c:v>108.45833333333333</c:v>
                </c:pt>
                <c:pt idx="278">
                  <c:v>108.41666666666667</c:v>
                </c:pt>
                <c:pt idx="279">
                  <c:v>108.375</c:v>
                </c:pt>
                <c:pt idx="280">
                  <c:v>108.33333333333333</c:v>
                </c:pt>
                <c:pt idx="281">
                  <c:v>108.29166666666667</c:v>
                </c:pt>
                <c:pt idx="282">
                  <c:v>108.25</c:v>
                </c:pt>
                <c:pt idx="283">
                  <c:v>108.20833333333333</c:v>
                </c:pt>
                <c:pt idx="284">
                  <c:v>108.16666666666667</c:v>
                </c:pt>
                <c:pt idx="285">
                  <c:v>108.125</c:v>
                </c:pt>
                <c:pt idx="286">
                  <c:v>108.08333333333333</c:v>
                </c:pt>
                <c:pt idx="287">
                  <c:v>108.04166666666666</c:v>
                </c:pt>
                <c:pt idx="288">
                  <c:v>108</c:v>
                </c:pt>
                <c:pt idx="289">
                  <c:v>107.95833333333333</c:v>
                </c:pt>
                <c:pt idx="290">
                  <c:v>107.91666666666666</c:v>
                </c:pt>
                <c:pt idx="291">
                  <c:v>107.87500000000001</c:v>
                </c:pt>
                <c:pt idx="292">
                  <c:v>107.83333333333334</c:v>
                </c:pt>
                <c:pt idx="293">
                  <c:v>107.79166666666666</c:v>
                </c:pt>
                <c:pt idx="294">
                  <c:v>107.74999999999999</c:v>
                </c:pt>
                <c:pt idx="295">
                  <c:v>107.70833333333334</c:v>
                </c:pt>
                <c:pt idx="296">
                  <c:v>107.66666666666667</c:v>
                </c:pt>
                <c:pt idx="297">
                  <c:v>107.625</c:v>
                </c:pt>
                <c:pt idx="298">
                  <c:v>107.58333333333334</c:v>
                </c:pt>
                <c:pt idx="299">
                  <c:v>107.54166666666667</c:v>
                </c:pt>
                <c:pt idx="300">
                  <c:v>107.5</c:v>
                </c:pt>
                <c:pt idx="301">
                  <c:v>107.45833333333333</c:v>
                </c:pt>
                <c:pt idx="302">
                  <c:v>107.41666666666667</c:v>
                </c:pt>
                <c:pt idx="303">
                  <c:v>107.375</c:v>
                </c:pt>
                <c:pt idx="304">
                  <c:v>107.33333333333333</c:v>
                </c:pt>
                <c:pt idx="305">
                  <c:v>107.29166666666667</c:v>
                </c:pt>
                <c:pt idx="306">
                  <c:v>107.25</c:v>
                </c:pt>
                <c:pt idx="307">
                  <c:v>107.20833333333333</c:v>
                </c:pt>
                <c:pt idx="308">
                  <c:v>107.16666666666667</c:v>
                </c:pt>
                <c:pt idx="309">
                  <c:v>107.125</c:v>
                </c:pt>
                <c:pt idx="310">
                  <c:v>107.08333333333333</c:v>
                </c:pt>
                <c:pt idx="311">
                  <c:v>107.04166666666666</c:v>
                </c:pt>
                <c:pt idx="312">
                  <c:v>107</c:v>
                </c:pt>
                <c:pt idx="313">
                  <c:v>106.95833333333333</c:v>
                </c:pt>
                <c:pt idx="314">
                  <c:v>106.91666666666666</c:v>
                </c:pt>
                <c:pt idx="315">
                  <c:v>106.87500000000001</c:v>
                </c:pt>
                <c:pt idx="316">
                  <c:v>106.83333333333334</c:v>
                </c:pt>
                <c:pt idx="317">
                  <c:v>106.79166666666666</c:v>
                </c:pt>
                <c:pt idx="318">
                  <c:v>106.74999999999999</c:v>
                </c:pt>
                <c:pt idx="319">
                  <c:v>106.70833333333334</c:v>
                </c:pt>
                <c:pt idx="320">
                  <c:v>106.66666666666667</c:v>
                </c:pt>
                <c:pt idx="321">
                  <c:v>106.62499999999999</c:v>
                </c:pt>
                <c:pt idx="322">
                  <c:v>106.58333333333334</c:v>
                </c:pt>
                <c:pt idx="323">
                  <c:v>106.54166666666667</c:v>
                </c:pt>
                <c:pt idx="324">
                  <c:v>106.5</c:v>
                </c:pt>
                <c:pt idx="325">
                  <c:v>106.45833333333334</c:v>
                </c:pt>
                <c:pt idx="326">
                  <c:v>106.41666666666667</c:v>
                </c:pt>
                <c:pt idx="327">
                  <c:v>106.375</c:v>
                </c:pt>
                <c:pt idx="328">
                  <c:v>106.33333333333333</c:v>
                </c:pt>
                <c:pt idx="329">
                  <c:v>106.29166666666667</c:v>
                </c:pt>
                <c:pt idx="330">
                  <c:v>106.25</c:v>
                </c:pt>
                <c:pt idx="331">
                  <c:v>106.20833333333333</c:v>
                </c:pt>
                <c:pt idx="332">
                  <c:v>106.16666666666667</c:v>
                </c:pt>
                <c:pt idx="333">
                  <c:v>106.125</c:v>
                </c:pt>
                <c:pt idx="334">
                  <c:v>106.08333333333333</c:v>
                </c:pt>
                <c:pt idx="335">
                  <c:v>106.04166666666666</c:v>
                </c:pt>
                <c:pt idx="336">
                  <c:v>106</c:v>
                </c:pt>
                <c:pt idx="337">
                  <c:v>105.95833333333333</c:v>
                </c:pt>
                <c:pt idx="338">
                  <c:v>105.91666666666666</c:v>
                </c:pt>
                <c:pt idx="339">
                  <c:v>105.87500000000001</c:v>
                </c:pt>
                <c:pt idx="340">
                  <c:v>105.83333333333333</c:v>
                </c:pt>
                <c:pt idx="341">
                  <c:v>105.79166666666666</c:v>
                </c:pt>
                <c:pt idx="342">
                  <c:v>105.75000000000001</c:v>
                </c:pt>
                <c:pt idx="343">
                  <c:v>105.70833333333334</c:v>
                </c:pt>
                <c:pt idx="344">
                  <c:v>105.66666666666666</c:v>
                </c:pt>
                <c:pt idx="345">
                  <c:v>105.62499999999999</c:v>
                </c:pt>
                <c:pt idx="346">
                  <c:v>105.58333333333334</c:v>
                </c:pt>
                <c:pt idx="347">
                  <c:v>105.54166666666667</c:v>
                </c:pt>
                <c:pt idx="348">
                  <c:v>105.5</c:v>
                </c:pt>
                <c:pt idx="349">
                  <c:v>105.45833333333334</c:v>
                </c:pt>
                <c:pt idx="350">
                  <c:v>105.41666666666667</c:v>
                </c:pt>
                <c:pt idx="351">
                  <c:v>105.375</c:v>
                </c:pt>
                <c:pt idx="352">
                  <c:v>105.33333333333333</c:v>
                </c:pt>
                <c:pt idx="353">
                  <c:v>105.29166666666667</c:v>
                </c:pt>
                <c:pt idx="354">
                  <c:v>105.25</c:v>
                </c:pt>
                <c:pt idx="355">
                  <c:v>105.20833333333333</c:v>
                </c:pt>
                <c:pt idx="356">
                  <c:v>105.16666666666667</c:v>
                </c:pt>
                <c:pt idx="357">
                  <c:v>105.125</c:v>
                </c:pt>
                <c:pt idx="358">
                  <c:v>105.08333333333333</c:v>
                </c:pt>
                <c:pt idx="359">
                  <c:v>105.04166666666667</c:v>
                </c:pt>
                <c:pt idx="360">
                  <c:v>105</c:v>
                </c:pt>
                <c:pt idx="361">
                  <c:v>104.95833333333333</c:v>
                </c:pt>
                <c:pt idx="362">
                  <c:v>104.91666666666666</c:v>
                </c:pt>
                <c:pt idx="363">
                  <c:v>104.875</c:v>
                </c:pt>
                <c:pt idx="364">
                  <c:v>104.83333333333333</c:v>
                </c:pt>
                <c:pt idx="365">
                  <c:v>104.79166666666666</c:v>
                </c:pt>
                <c:pt idx="366">
                  <c:v>104.75000000000001</c:v>
                </c:pt>
                <c:pt idx="367">
                  <c:v>104.70833333333334</c:v>
                </c:pt>
                <c:pt idx="368">
                  <c:v>104.66666666666666</c:v>
                </c:pt>
                <c:pt idx="369">
                  <c:v>104.62499999999999</c:v>
                </c:pt>
                <c:pt idx="370">
                  <c:v>104.58333333333334</c:v>
                </c:pt>
                <c:pt idx="371">
                  <c:v>104.54166666666667</c:v>
                </c:pt>
                <c:pt idx="372">
                  <c:v>104.5</c:v>
                </c:pt>
                <c:pt idx="373">
                  <c:v>104.45833333333334</c:v>
                </c:pt>
                <c:pt idx="374">
                  <c:v>104.41666666666667</c:v>
                </c:pt>
                <c:pt idx="375">
                  <c:v>104.375</c:v>
                </c:pt>
                <c:pt idx="376">
                  <c:v>104.33333333333333</c:v>
                </c:pt>
                <c:pt idx="377">
                  <c:v>104.29166666666667</c:v>
                </c:pt>
                <c:pt idx="378">
                  <c:v>104.25</c:v>
                </c:pt>
                <c:pt idx="379">
                  <c:v>104.20833333333333</c:v>
                </c:pt>
                <c:pt idx="380">
                  <c:v>104.16666666666667</c:v>
                </c:pt>
                <c:pt idx="381">
                  <c:v>104.125</c:v>
                </c:pt>
                <c:pt idx="382">
                  <c:v>104.08333333333333</c:v>
                </c:pt>
                <c:pt idx="383">
                  <c:v>104.04166666666667</c:v>
                </c:pt>
                <c:pt idx="384">
                  <c:v>104</c:v>
                </c:pt>
                <c:pt idx="385">
                  <c:v>103.95833333333333</c:v>
                </c:pt>
                <c:pt idx="386">
                  <c:v>103.91666666666666</c:v>
                </c:pt>
                <c:pt idx="387">
                  <c:v>103.875</c:v>
                </c:pt>
                <c:pt idx="388">
                  <c:v>103.83333333333333</c:v>
                </c:pt>
                <c:pt idx="389">
                  <c:v>103.79166666666666</c:v>
                </c:pt>
                <c:pt idx="390">
                  <c:v>103.75000000000001</c:v>
                </c:pt>
                <c:pt idx="391">
                  <c:v>103.70833333333334</c:v>
                </c:pt>
                <c:pt idx="392">
                  <c:v>103.66666666666666</c:v>
                </c:pt>
                <c:pt idx="393">
                  <c:v>103.62499999999999</c:v>
                </c:pt>
                <c:pt idx="394">
                  <c:v>103.58333333333334</c:v>
                </c:pt>
                <c:pt idx="395">
                  <c:v>103.54166666666667</c:v>
                </c:pt>
                <c:pt idx="396">
                  <c:v>103.49999999999999</c:v>
                </c:pt>
                <c:pt idx="397">
                  <c:v>103.45833333333334</c:v>
                </c:pt>
                <c:pt idx="398">
                  <c:v>103.41666666666667</c:v>
                </c:pt>
                <c:pt idx="399">
                  <c:v>103.375</c:v>
                </c:pt>
                <c:pt idx="400">
                  <c:v>103.33333333333334</c:v>
                </c:pt>
                <c:pt idx="401">
                  <c:v>103.29166666666667</c:v>
                </c:pt>
                <c:pt idx="402">
                  <c:v>103.25</c:v>
                </c:pt>
                <c:pt idx="403">
                  <c:v>103.20833333333333</c:v>
                </c:pt>
                <c:pt idx="404">
                  <c:v>103.16666666666667</c:v>
                </c:pt>
                <c:pt idx="405">
                  <c:v>103.125</c:v>
                </c:pt>
                <c:pt idx="406">
                  <c:v>103.08333333333333</c:v>
                </c:pt>
                <c:pt idx="407">
                  <c:v>103.04166666666667</c:v>
                </c:pt>
                <c:pt idx="408">
                  <c:v>103</c:v>
                </c:pt>
                <c:pt idx="409">
                  <c:v>102.95833333333333</c:v>
                </c:pt>
                <c:pt idx="410">
                  <c:v>102.91666666666666</c:v>
                </c:pt>
                <c:pt idx="411">
                  <c:v>102.875</c:v>
                </c:pt>
                <c:pt idx="412">
                  <c:v>102.83333333333333</c:v>
                </c:pt>
                <c:pt idx="413">
                  <c:v>102.79166666666666</c:v>
                </c:pt>
                <c:pt idx="414">
                  <c:v>102.75000000000001</c:v>
                </c:pt>
                <c:pt idx="415">
                  <c:v>102.70833333333333</c:v>
                </c:pt>
                <c:pt idx="416">
                  <c:v>102.66666666666666</c:v>
                </c:pt>
                <c:pt idx="417">
                  <c:v>102.62500000000001</c:v>
                </c:pt>
                <c:pt idx="418">
                  <c:v>102.58333333333334</c:v>
                </c:pt>
                <c:pt idx="419">
                  <c:v>102.54166666666666</c:v>
                </c:pt>
                <c:pt idx="420">
                  <c:v>102.49999999999999</c:v>
                </c:pt>
                <c:pt idx="421">
                  <c:v>102.45833333333334</c:v>
                </c:pt>
                <c:pt idx="422">
                  <c:v>102.41666666666667</c:v>
                </c:pt>
                <c:pt idx="423">
                  <c:v>102.375</c:v>
                </c:pt>
                <c:pt idx="424">
                  <c:v>102.33333333333334</c:v>
                </c:pt>
                <c:pt idx="425">
                  <c:v>102.29166666666667</c:v>
                </c:pt>
                <c:pt idx="426">
                  <c:v>102.25</c:v>
                </c:pt>
                <c:pt idx="427">
                  <c:v>102.20833333333333</c:v>
                </c:pt>
                <c:pt idx="428">
                  <c:v>102.16666666666667</c:v>
                </c:pt>
                <c:pt idx="429">
                  <c:v>102.125</c:v>
                </c:pt>
                <c:pt idx="430">
                  <c:v>102.08333333333333</c:v>
                </c:pt>
                <c:pt idx="431">
                  <c:v>102.04166666666667</c:v>
                </c:pt>
                <c:pt idx="432">
                  <c:v>102</c:v>
                </c:pt>
                <c:pt idx="433">
                  <c:v>101.95833333333333</c:v>
                </c:pt>
                <c:pt idx="434">
                  <c:v>101.91666666666667</c:v>
                </c:pt>
                <c:pt idx="435">
                  <c:v>101.875</c:v>
                </c:pt>
                <c:pt idx="436">
                  <c:v>101.83333333333333</c:v>
                </c:pt>
                <c:pt idx="437">
                  <c:v>101.79166666666666</c:v>
                </c:pt>
                <c:pt idx="438">
                  <c:v>101.75</c:v>
                </c:pt>
                <c:pt idx="439">
                  <c:v>101.70833333333333</c:v>
                </c:pt>
                <c:pt idx="440">
                  <c:v>101.66666666666666</c:v>
                </c:pt>
                <c:pt idx="441">
                  <c:v>101.62500000000001</c:v>
                </c:pt>
                <c:pt idx="442">
                  <c:v>101.58333333333334</c:v>
                </c:pt>
                <c:pt idx="443">
                  <c:v>101.54166666666666</c:v>
                </c:pt>
                <c:pt idx="444">
                  <c:v>101.49999999999999</c:v>
                </c:pt>
                <c:pt idx="445">
                  <c:v>101.45833333333334</c:v>
                </c:pt>
                <c:pt idx="446">
                  <c:v>101.41666666666667</c:v>
                </c:pt>
                <c:pt idx="447">
                  <c:v>101.375</c:v>
                </c:pt>
                <c:pt idx="448">
                  <c:v>101.33333333333334</c:v>
                </c:pt>
                <c:pt idx="449">
                  <c:v>101.29166666666667</c:v>
                </c:pt>
                <c:pt idx="450">
                  <c:v>101.25</c:v>
                </c:pt>
                <c:pt idx="451">
                  <c:v>101.20833333333333</c:v>
                </c:pt>
                <c:pt idx="452">
                  <c:v>101.16666666666667</c:v>
                </c:pt>
                <c:pt idx="453">
                  <c:v>101.125</c:v>
                </c:pt>
                <c:pt idx="454">
                  <c:v>101.08333333333333</c:v>
                </c:pt>
                <c:pt idx="455">
                  <c:v>101.04166666666667</c:v>
                </c:pt>
                <c:pt idx="456">
                  <c:v>101</c:v>
                </c:pt>
                <c:pt idx="457">
                  <c:v>100.95833333333333</c:v>
                </c:pt>
                <c:pt idx="458">
                  <c:v>100.91666666666667</c:v>
                </c:pt>
                <c:pt idx="459">
                  <c:v>100.875</c:v>
                </c:pt>
                <c:pt idx="460">
                  <c:v>100.83333333333333</c:v>
                </c:pt>
                <c:pt idx="461">
                  <c:v>100.79166666666666</c:v>
                </c:pt>
                <c:pt idx="462">
                  <c:v>100.75</c:v>
                </c:pt>
                <c:pt idx="463">
                  <c:v>100.70833333333333</c:v>
                </c:pt>
                <c:pt idx="464">
                  <c:v>100.66666666666666</c:v>
                </c:pt>
                <c:pt idx="465">
                  <c:v>100.62500000000001</c:v>
                </c:pt>
                <c:pt idx="466">
                  <c:v>100.58333333333334</c:v>
                </c:pt>
                <c:pt idx="467">
                  <c:v>100.54166666666666</c:v>
                </c:pt>
                <c:pt idx="468">
                  <c:v>100.49999999999999</c:v>
                </c:pt>
                <c:pt idx="469">
                  <c:v>100.45833333333334</c:v>
                </c:pt>
                <c:pt idx="470">
                  <c:v>100.41666666666667</c:v>
                </c:pt>
                <c:pt idx="471">
                  <c:v>100.37499999999999</c:v>
                </c:pt>
                <c:pt idx="472">
                  <c:v>100.33333333333334</c:v>
                </c:pt>
                <c:pt idx="473">
                  <c:v>100.29166666666667</c:v>
                </c:pt>
                <c:pt idx="474">
                  <c:v>100.25</c:v>
                </c:pt>
                <c:pt idx="475">
                  <c:v>100.20833333333334</c:v>
                </c:pt>
                <c:pt idx="476">
                  <c:v>100.16666666666667</c:v>
                </c:pt>
                <c:pt idx="477">
                  <c:v>100.125</c:v>
                </c:pt>
                <c:pt idx="478">
                  <c:v>100.08333333333333</c:v>
                </c:pt>
                <c:pt idx="479">
                  <c:v>100.04166666666667</c:v>
                </c:pt>
                <c:pt idx="480">
                  <c:v>100</c:v>
                </c:pt>
                <c:pt idx="481">
                  <c:v>99.958333333333343</c:v>
                </c:pt>
                <c:pt idx="482">
                  <c:v>99.916666666666671</c:v>
                </c:pt>
                <c:pt idx="483">
                  <c:v>99.875</c:v>
                </c:pt>
                <c:pt idx="484">
                  <c:v>99.833333333333329</c:v>
                </c:pt>
                <c:pt idx="485">
                  <c:v>99.791666666666671</c:v>
                </c:pt>
                <c:pt idx="486">
                  <c:v>99.75</c:v>
                </c:pt>
                <c:pt idx="487">
                  <c:v>99.708333333333329</c:v>
                </c:pt>
                <c:pt idx="488">
                  <c:v>99.666666666666671</c:v>
                </c:pt>
                <c:pt idx="489">
                  <c:v>99.625</c:v>
                </c:pt>
                <c:pt idx="490">
                  <c:v>99.583333333333329</c:v>
                </c:pt>
                <c:pt idx="491">
                  <c:v>99.541666666666657</c:v>
                </c:pt>
                <c:pt idx="492">
                  <c:v>99.5</c:v>
                </c:pt>
                <c:pt idx="493">
                  <c:v>99.458333333333343</c:v>
                </c:pt>
                <c:pt idx="494">
                  <c:v>99.416666666666657</c:v>
                </c:pt>
                <c:pt idx="495">
                  <c:v>99.375</c:v>
                </c:pt>
                <c:pt idx="496">
                  <c:v>99.333333333333329</c:v>
                </c:pt>
                <c:pt idx="497">
                  <c:v>99.291666666666671</c:v>
                </c:pt>
                <c:pt idx="498">
                  <c:v>99.25</c:v>
                </c:pt>
                <c:pt idx="499">
                  <c:v>99.208333333333329</c:v>
                </c:pt>
                <c:pt idx="500">
                  <c:v>99.166666666666671</c:v>
                </c:pt>
                <c:pt idx="501">
                  <c:v>99.125</c:v>
                </c:pt>
                <c:pt idx="502">
                  <c:v>99.083333333333329</c:v>
                </c:pt>
                <c:pt idx="503">
                  <c:v>99.041666666666657</c:v>
                </c:pt>
                <c:pt idx="504">
                  <c:v>99</c:v>
                </c:pt>
                <c:pt idx="505">
                  <c:v>98.958333333333343</c:v>
                </c:pt>
                <c:pt idx="506">
                  <c:v>98.916666666666657</c:v>
                </c:pt>
                <c:pt idx="507">
                  <c:v>98.875</c:v>
                </c:pt>
                <c:pt idx="508">
                  <c:v>98.833333333333329</c:v>
                </c:pt>
                <c:pt idx="509">
                  <c:v>98.791666666666671</c:v>
                </c:pt>
                <c:pt idx="510">
                  <c:v>98.75</c:v>
                </c:pt>
                <c:pt idx="511">
                  <c:v>98.708333333333329</c:v>
                </c:pt>
                <c:pt idx="512">
                  <c:v>98.666666666666671</c:v>
                </c:pt>
                <c:pt idx="513">
                  <c:v>98.625</c:v>
                </c:pt>
                <c:pt idx="514">
                  <c:v>98.583333333333329</c:v>
                </c:pt>
                <c:pt idx="515">
                  <c:v>98.541666666666671</c:v>
                </c:pt>
                <c:pt idx="516">
                  <c:v>98.5</c:v>
                </c:pt>
                <c:pt idx="517">
                  <c:v>98.458333333333343</c:v>
                </c:pt>
                <c:pt idx="518">
                  <c:v>98.416666666666657</c:v>
                </c:pt>
                <c:pt idx="519">
                  <c:v>98.375</c:v>
                </c:pt>
                <c:pt idx="520">
                  <c:v>98.333333333333329</c:v>
                </c:pt>
                <c:pt idx="521">
                  <c:v>98.291666666666671</c:v>
                </c:pt>
                <c:pt idx="522">
                  <c:v>98.25</c:v>
                </c:pt>
                <c:pt idx="523">
                  <c:v>98.208333333333329</c:v>
                </c:pt>
                <c:pt idx="524">
                  <c:v>98.166666666666671</c:v>
                </c:pt>
                <c:pt idx="525">
                  <c:v>98.125</c:v>
                </c:pt>
                <c:pt idx="526">
                  <c:v>98.083333333333329</c:v>
                </c:pt>
                <c:pt idx="527">
                  <c:v>98.041666666666671</c:v>
                </c:pt>
                <c:pt idx="528">
                  <c:v>98</c:v>
                </c:pt>
                <c:pt idx="529">
                  <c:v>97.958333333333343</c:v>
                </c:pt>
                <c:pt idx="530">
                  <c:v>97.916666666666657</c:v>
                </c:pt>
                <c:pt idx="531">
                  <c:v>97.875</c:v>
                </c:pt>
                <c:pt idx="532">
                  <c:v>97.833333333333343</c:v>
                </c:pt>
                <c:pt idx="533">
                  <c:v>97.791666666666671</c:v>
                </c:pt>
                <c:pt idx="534">
                  <c:v>97.75</c:v>
                </c:pt>
                <c:pt idx="535">
                  <c:v>97.708333333333329</c:v>
                </c:pt>
                <c:pt idx="536">
                  <c:v>97.666666666666671</c:v>
                </c:pt>
                <c:pt idx="537">
                  <c:v>97.625</c:v>
                </c:pt>
                <c:pt idx="538">
                  <c:v>97.583333333333329</c:v>
                </c:pt>
                <c:pt idx="539">
                  <c:v>97.541666666666671</c:v>
                </c:pt>
                <c:pt idx="540">
                  <c:v>97.5</c:v>
                </c:pt>
                <c:pt idx="541">
                  <c:v>97.458333333333343</c:v>
                </c:pt>
                <c:pt idx="542">
                  <c:v>97.416666666666657</c:v>
                </c:pt>
                <c:pt idx="543">
                  <c:v>97.375</c:v>
                </c:pt>
                <c:pt idx="544">
                  <c:v>97.333333333333343</c:v>
                </c:pt>
                <c:pt idx="545">
                  <c:v>97.291666666666671</c:v>
                </c:pt>
                <c:pt idx="546">
                  <c:v>97.25</c:v>
                </c:pt>
                <c:pt idx="547">
                  <c:v>97.208333333333329</c:v>
                </c:pt>
                <c:pt idx="548">
                  <c:v>97.166666666666671</c:v>
                </c:pt>
                <c:pt idx="549">
                  <c:v>97.125</c:v>
                </c:pt>
                <c:pt idx="550">
                  <c:v>97.083333333333329</c:v>
                </c:pt>
                <c:pt idx="551">
                  <c:v>97.041666666666671</c:v>
                </c:pt>
                <c:pt idx="552">
                  <c:v>97</c:v>
                </c:pt>
                <c:pt idx="553">
                  <c:v>96.958333333333329</c:v>
                </c:pt>
                <c:pt idx="554">
                  <c:v>96.916666666666657</c:v>
                </c:pt>
                <c:pt idx="555">
                  <c:v>96.875</c:v>
                </c:pt>
                <c:pt idx="556">
                  <c:v>96.833333333333343</c:v>
                </c:pt>
                <c:pt idx="557">
                  <c:v>96.791666666666671</c:v>
                </c:pt>
                <c:pt idx="558">
                  <c:v>96.75</c:v>
                </c:pt>
                <c:pt idx="559">
                  <c:v>96.708333333333329</c:v>
                </c:pt>
                <c:pt idx="560">
                  <c:v>96.666666666666671</c:v>
                </c:pt>
                <c:pt idx="561">
                  <c:v>96.625</c:v>
                </c:pt>
                <c:pt idx="562">
                  <c:v>96.583333333333329</c:v>
                </c:pt>
                <c:pt idx="563">
                  <c:v>96.541666666666671</c:v>
                </c:pt>
                <c:pt idx="564">
                  <c:v>96.5</c:v>
                </c:pt>
                <c:pt idx="565">
                  <c:v>96.458333333333329</c:v>
                </c:pt>
                <c:pt idx="566">
                  <c:v>96.416666666666657</c:v>
                </c:pt>
                <c:pt idx="567">
                  <c:v>96.375</c:v>
                </c:pt>
                <c:pt idx="568">
                  <c:v>96.333333333333343</c:v>
                </c:pt>
                <c:pt idx="569">
                  <c:v>96.291666666666657</c:v>
                </c:pt>
                <c:pt idx="570">
                  <c:v>96.25</c:v>
                </c:pt>
                <c:pt idx="571">
                  <c:v>96.208333333333329</c:v>
                </c:pt>
                <c:pt idx="572">
                  <c:v>96.166666666666671</c:v>
                </c:pt>
                <c:pt idx="573">
                  <c:v>96.125</c:v>
                </c:pt>
                <c:pt idx="574">
                  <c:v>96.083333333333329</c:v>
                </c:pt>
                <c:pt idx="575">
                  <c:v>96.041666666666671</c:v>
                </c:pt>
                <c:pt idx="576">
                  <c:v>96</c:v>
                </c:pt>
                <c:pt idx="577">
                  <c:v>95.958333333333329</c:v>
                </c:pt>
                <c:pt idx="578">
                  <c:v>95.916666666666657</c:v>
                </c:pt>
                <c:pt idx="579">
                  <c:v>95.875</c:v>
                </c:pt>
                <c:pt idx="580">
                  <c:v>95.833333333333343</c:v>
                </c:pt>
                <c:pt idx="581">
                  <c:v>95.791666666666657</c:v>
                </c:pt>
                <c:pt idx="582">
                  <c:v>95.75</c:v>
                </c:pt>
                <c:pt idx="583">
                  <c:v>95.708333333333329</c:v>
                </c:pt>
                <c:pt idx="584">
                  <c:v>95.666666666666671</c:v>
                </c:pt>
                <c:pt idx="585">
                  <c:v>95.625</c:v>
                </c:pt>
                <c:pt idx="586">
                  <c:v>95.583333333333329</c:v>
                </c:pt>
                <c:pt idx="587">
                  <c:v>95.541666666666671</c:v>
                </c:pt>
                <c:pt idx="588">
                  <c:v>95.5</c:v>
                </c:pt>
                <c:pt idx="589">
                  <c:v>95.458333333333329</c:v>
                </c:pt>
                <c:pt idx="590">
                  <c:v>95.416666666666671</c:v>
                </c:pt>
                <c:pt idx="591">
                  <c:v>95.375</c:v>
                </c:pt>
                <c:pt idx="592">
                  <c:v>95.333333333333343</c:v>
                </c:pt>
                <c:pt idx="593">
                  <c:v>95.291666666666657</c:v>
                </c:pt>
                <c:pt idx="594">
                  <c:v>95.25</c:v>
                </c:pt>
                <c:pt idx="595">
                  <c:v>95.208333333333329</c:v>
                </c:pt>
                <c:pt idx="596">
                  <c:v>95.166666666666671</c:v>
                </c:pt>
                <c:pt idx="597">
                  <c:v>95.125</c:v>
                </c:pt>
                <c:pt idx="598">
                  <c:v>95.083333333333329</c:v>
                </c:pt>
                <c:pt idx="599">
                  <c:v>95.041666666666671</c:v>
                </c:pt>
                <c:pt idx="600">
                  <c:v>95</c:v>
                </c:pt>
                <c:pt idx="601">
                  <c:v>94.958333333333329</c:v>
                </c:pt>
                <c:pt idx="602">
                  <c:v>94.916666666666671</c:v>
                </c:pt>
                <c:pt idx="603">
                  <c:v>94.875</c:v>
                </c:pt>
                <c:pt idx="604">
                  <c:v>94.833333333333343</c:v>
                </c:pt>
                <c:pt idx="605">
                  <c:v>94.791666666666657</c:v>
                </c:pt>
                <c:pt idx="606">
                  <c:v>94.75</c:v>
                </c:pt>
                <c:pt idx="607">
                  <c:v>94.708333333333343</c:v>
                </c:pt>
                <c:pt idx="608">
                  <c:v>94.666666666666671</c:v>
                </c:pt>
                <c:pt idx="609">
                  <c:v>94.625</c:v>
                </c:pt>
                <c:pt idx="610">
                  <c:v>94.583333333333329</c:v>
                </c:pt>
                <c:pt idx="611">
                  <c:v>94.541666666666671</c:v>
                </c:pt>
                <c:pt idx="612">
                  <c:v>94.5</c:v>
                </c:pt>
                <c:pt idx="613">
                  <c:v>94.458333333333329</c:v>
                </c:pt>
                <c:pt idx="614">
                  <c:v>94.416666666666671</c:v>
                </c:pt>
                <c:pt idx="615">
                  <c:v>94.375</c:v>
                </c:pt>
                <c:pt idx="616">
                  <c:v>94.333333333333343</c:v>
                </c:pt>
                <c:pt idx="617">
                  <c:v>94.291666666666657</c:v>
                </c:pt>
                <c:pt idx="618">
                  <c:v>94.25</c:v>
                </c:pt>
                <c:pt idx="619">
                  <c:v>94.208333333333343</c:v>
                </c:pt>
                <c:pt idx="620">
                  <c:v>94.166666666666671</c:v>
                </c:pt>
                <c:pt idx="621">
                  <c:v>94.125</c:v>
                </c:pt>
                <c:pt idx="622">
                  <c:v>94.083333333333329</c:v>
                </c:pt>
                <c:pt idx="623">
                  <c:v>94.041666666666671</c:v>
                </c:pt>
                <c:pt idx="624">
                  <c:v>94</c:v>
                </c:pt>
                <c:pt idx="625">
                  <c:v>93.958333333333329</c:v>
                </c:pt>
                <c:pt idx="626">
                  <c:v>93.916666666666671</c:v>
                </c:pt>
                <c:pt idx="627">
                  <c:v>93.875</c:v>
                </c:pt>
                <c:pt idx="628">
                  <c:v>93.833333333333329</c:v>
                </c:pt>
                <c:pt idx="629">
                  <c:v>93.791666666666657</c:v>
                </c:pt>
                <c:pt idx="630">
                  <c:v>93.75</c:v>
                </c:pt>
                <c:pt idx="631">
                  <c:v>93.708333333333343</c:v>
                </c:pt>
                <c:pt idx="632">
                  <c:v>93.666666666666671</c:v>
                </c:pt>
                <c:pt idx="633">
                  <c:v>93.625</c:v>
                </c:pt>
                <c:pt idx="634">
                  <c:v>93.583333333333329</c:v>
                </c:pt>
                <c:pt idx="635">
                  <c:v>93.541666666666671</c:v>
                </c:pt>
                <c:pt idx="636">
                  <c:v>93.5</c:v>
                </c:pt>
                <c:pt idx="637">
                  <c:v>93.458333333333329</c:v>
                </c:pt>
                <c:pt idx="638">
                  <c:v>93.416666666666671</c:v>
                </c:pt>
                <c:pt idx="639">
                  <c:v>93.375</c:v>
                </c:pt>
                <c:pt idx="640">
                  <c:v>93.333333333333329</c:v>
                </c:pt>
                <c:pt idx="641">
                  <c:v>93.291666666666657</c:v>
                </c:pt>
                <c:pt idx="642">
                  <c:v>93.25</c:v>
                </c:pt>
                <c:pt idx="643">
                  <c:v>93.208333333333343</c:v>
                </c:pt>
                <c:pt idx="644">
                  <c:v>93.166666666666657</c:v>
                </c:pt>
                <c:pt idx="645">
                  <c:v>93.125</c:v>
                </c:pt>
                <c:pt idx="646">
                  <c:v>93.083333333333329</c:v>
                </c:pt>
                <c:pt idx="647">
                  <c:v>93.041666666666671</c:v>
                </c:pt>
                <c:pt idx="648">
                  <c:v>93</c:v>
                </c:pt>
                <c:pt idx="649">
                  <c:v>92.958333333333329</c:v>
                </c:pt>
                <c:pt idx="650">
                  <c:v>92.916666666666671</c:v>
                </c:pt>
                <c:pt idx="651">
                  <c:v>92.875</c:v>
                </c:pt>
                <c:pt idx="652">
                  <c:v>92.833333333333329</c:v>
                </c:pt>
                <c:pt idx="653">
                  <c:v>92.791666666666657</c:v>
                </c:pt>
                <c:pt idx="654">
                  <c:v>92.75</c:v>
                </c:pt>
                <c:pt idx="655">
                  <c:v>92.708333333333343</c:v>
                </c:pt>
                <c:pt idx="656">
                  <c:v>92.666666666666657</c:v>
                </c:pt>
                <c:pt idx="657">
                  <c:v>92.625</c:v>
                </c:pt>
                <c:pt idx="658">
                  <c:v>92.583333333333329</c:v>
                </c:pt>
                <c:pt idx="659">
                  <c:v>92.541666666666671</c:v>
                </c:pt>
                <c:pt idx="660">
                  <c:v>92.5</c:v>
                </c:pt>
                <c:pt idx="661">
                  <c:v>92.458333333333329</c:v>
                </c:pt>
                <c:pt idx="662">
                  <c:v>92.416666666666671</c:v>
                </c:pt>
                <c:pt idx="663">
                  <c:v>92.375</c:v>
                </c:pt>
                <c:pt idx="664">
                  <c:v>92.333333333333329</c:v>
                </c:pt>
                <c:pt idx="665">
                  <c:v>92.291666666666671</c:v>
                </c:pt>
                <c:pt idx="666">
                  <c:v>92.25</c:v>
                </c:pt>
                <c:pt idx="667">
                  <c:v>92.208333333333343</c:v>
                </c:pt>
                <c:pt idx="668">
                  <c:v>92.166666666666657</c:v>
                </c:pt>
                <c:pt idx="669">
                  <c:v>92.125</c:v>
                </c:pt>
                <c:pt idx="670">
                  <c:v>92.083333333333329</c:v>
                </c:pt>
                <c:pt idx="671">
                  <c:v>92.041666666666671</c:v>
                </c:pt>
                <c:pt idx="672">
                  <c:v>92</c:v>
                </c:pt>
                <c:pt idx="673">
                  <c:v>91.958333333333329</c:v>
                </c:pt>
                <c:pt idx="674">
                  <c:v>91.916666666666671</c:v>
                </c:pt>
                <c:pt idx="675">
                  <c:v>91.875</c:v>
                </c:pt>
                <c:pt idx="676">
                  <c:v>91.833333333333329</c:v>
                </c:pt>
                <c:pt idx="677">
                  <c:v>91.791666666666671</c:v>
                </c:pt>
                <c:pt idx="678">
                  <c:v>91.75</c:v>
                </c:pt>
                <c:pt idx="679">
                  <c:v>91.708333333333343</c:v>
                </c:pt>
                <c:pt idx="680">
                  <c:v>91.666666666666657</c:v>
                </c:pt>
                <c:pt idx="681">
                  <c:v>91.625</c:v>
                </c:pt>
                <c:pt idx="682">
                  <c:v>91.583333333333343</c:v>
                </c:pt>
                <c:pt idx="683">
                  <c:v>91.541666666666671</c:v>
                </c:pt>
                <c:pt idx="684">
                  <c:v>91.5</c:v>
                </c:pt>
                <c:pt idx="685">
                  <c:v>91.458333333333329</c:v>
                </c:pt>
                <c:pt idx="686">
                  <c:v>91.416666666666671</c:v>
                </c:pt>
                <c:pt idx="687">
                  <c:v>91.375</c:v>
                </c:pt>
                <c:pt idx="688">
                  <c:v>91.333333333333329</c:v>
                </c:pt>
                <c:pt idx="689">
                  <c:v>91.291666666666671</c:v>
                </c:pt>
                <c:pt idx="690">
                  <c:v>91.25</c:v>
                </c:pt>
                <c:pt idx="691">
                  <c:v>91.208333333333343</c:v>
                </c:pt>
                <c:pt idx="692">
                  <c:v>91.166666666666657</c:v>
                </c:pt>
                <c:pt idx="693">
                  <c:v>91.125</c:v>
                </c:pt>
                <c:pt idx="694">
                  <c:v>91.083333333333343</c:v>
                </c:pt>
                <c:pt idx="695">
                  <c:v>91.041666666666671</c:v>
                </c:pt>
                <c:pt idx="696">
                  <c:v>91</c:v>
                </c:pt>
                <c:pt idx="697">
                  <c:v>90.958333333333329</c:v>
                </c:pt>
                <c:pt idx="698">
                  <c:v>90.916666666666671</c:v>
                </c:pt>
                <c:pt idx="699">
                  <c:v>90.875</c:v>
                </c:pt>
                <c:pt idx="700">
                  <c:v>90.833333333333329</c:v>
                </c:pt>
                <c:pt idx="701">
                  <c:v>90.791666666666671</c:v>
                </c:pt>
                <c:pt idx="702">
                  <c:v>90.75</c:v>
                </c:pt>
                <c:pt idx="703">
                  <c:v>90.708333333333329</c:v>
                </c:pt>
                <c:pt idx="704">
                  <c:v>90.666666666666657</c:v>
                </c:pt>
                <c:pt idx="705">
                  <c:v>90.625</c:v>
                </c:pt>
                <c:pt idx="706">
                  <c:v>90.583333333333343</c:v>
                </c:pt>
                <c:pt idx="707">
                  <c:v>90.541666666666671</c:v>
                </c:pt>
                <c:pt idx="708">
                  <c:v>90.5</c:v>
                </c:pt>
                <c:pt idx="709">
                  <c:v>90.458333333333329</c:v>
                </c:pt>
                <c:pt idx="710">
                  <c:v>90.416666666666671</c:v>
                </c:pt>
                <c:pt idx="711">
                  <c:v>90.375</c:v>
                </c:pt>
                <c:pt idx="712">
                  <c:v>90.333333333333329</c:v>
                </c:pt>
                <c:pt idx="713">
                  <c:v>90.291666666666671</c:v>
                </c:pt>
                <c:pt idx="714">
                  <c:v>90.25</c:v>
                </c:pt>
                <c:pt idx="715">
                  <c:v>90.208333333333329</c:v>
                </c:pt>
                <c:pt idx="716">
                  <c:v>90.166666666666657</c:v>
                </c:pt>
                <c:pt idx="717">
                  <c:v>90.125</c:v>
                </c:pt>
                <c:pt idx="718">
                  <c:v>90.083333333333343</c:v>
                </c:pt>
                <c:pt idx="719">
                  <c:v>90.041666666666657</c:v>
                </c:pt>
                <c:pt idx="720">
                  <c:v>90</c:v>
                </c:pt>
                <c:pt idx="721">
                  <c:v>89.958333333333329</c:v>
                </c:pt>
                <c:pt idx="722">
                  <c:v>89.916666666666671</c:v>
                </c:pt>
                <c:pt idx="723">
                  <c:v>89.875</c:v>
                </c:pt>
                <c:pt idx="724">
                  <c:v>89.833333333333329</c:v>
                </c:pt>
                <c:pt idx="725">
                  <c:v>89.791666666666671</c:v>
                </c:pt>
                <c:pt idx="726">
                  <c:v>89.75</c:v>
                </c:pt>
                <c:pt idx="727">
                  <c:v>89.708333333333329</c:v>
                </c:pt>
                <c:pt idx="728">
                  <c:v>89.666666666666657</c:v>
                </c:pt>
                <c:pt idx="729">
                  <c:v>89.625</c:v>
                </c:pt>
                <c:pt idx="730">
                  <c:v>89.583333333333343</c:v>
                </c:pt>
                <c:pt idx="731">
                  <c:v>89.541666666666657</c:v>
                </c:pt>
                <c:pt idx="732">
                  <c:v>89.5</c:v>
                </c:pt>
                <c:pt idx="733">
                  <c:v>89.458333333333329</c:v>
                </c:pt>
                <c:pt idx="734">
                  <c:v>89.416666666666671</c:v>
                </c:pt>
                <c:pt idx="735">
                  <c:v>89.375</c:v>
                </c:pt>
                <c:pt idx="736">
                  <c:v>89.333333333333329</c:v>
                </c:pt>
                <c:pt idx="737">
                  <c:v>89.291666666666671</c:v>
                </c:pt>
                <c:pt idx="738">
                  <c:v>89.25</c:v>
                </c:pt>
                <c:pt idx="739">
                  <c:v>89.208333333333329</c:v>
                </c:pt>
                <c:pt idx="740">
                  <c:v>89.166666666666671</c:v>
                </c:pt>
                <c:pt idx="741">
                  <c:v>89.125</c:v>
                </c:pt>
                <c:pt idx="742">
                  <c:v>89.083333333333343</c:v>
                </c:pt>
                <c:pt idx="743">
                  <c:v>89.041666666666657</c:v>
                </c:pt>
                <c:pt idx="744">
                  <c:v>89</c:v>
                </c:pt>
                <c:pt idx="745">
                  <c:v>88.958333333333329</c:v>
                </c:pt>
                <c:pt idx="746">
                  <c:v>88.916666666666671</c:v>
                </c:pt>
                <c:pt idx="747">
                  <c:v>88.875</c:v>
                </c:pt>
                <c:pt idx="748">
                  <c:v>88.833333333333329</c:v>
                </c:pt>
                <c:pt idx="749">
                  <c:v>88.791666666666671</c:v>
                </c:pt>
                <c:pt idx="750">
                  <c:v>88.75</c:v>
                </c:pt>
                <c:pt idx="751">
                  <c:v>88.708333333333329</c:v>
                </c:pt>
                <c:pt idx="752">
                  <c:v>88.666666666666671</c:v>
                </c:pt>
                <c:pt idx="753">
                  <c:v>88.625</c:v>
                </c:pt>
                <c:pt idx="754">
                  <c:v>88.583333333333343</c:v>
                </c:pt>
                <c:pt idx="755">
                  <c:v>88.541666666666657</c:v>
                </c:pt>
                <c:pt idx="756">
                  <c:v>88.5</c:v>
                </c:pt>
                <c:pt idx="757">
                  <c:v>88.458333333333343</c:v>
                </c:pt>
                <c:pt idx="758">
                  <c:v>88.416666666666671</c:v>
                </c:pt>
                <c:pt idx="759">
                  <c:v>88.375</c:v>
                </c:pt>
                <c:pt idx="760">
                  <c:v>88.333333333333329</c:v>
                </c:pt>
                <c:pt idx="761">
                  <c:v>88.291666666666671</c:v>
                </c:pt>
                <c:pt idx="762">
                  <c:v>88.25</c:v>
                </c:pt>
                <c:pt idx="763">
                  <c:v>88.208333333333329</c:v>
                </c:pt>
                <c:pt idx="764">
                  <c:v>88.166666666666671</c:v>
                </c:pt>
                <c:pt idx="765">
                  <c:v>88.125</c:v>
                </c:pt>
                <c:pt idx="766">
                  <c:v>88.083333333333343</c:v>
                </c:pt>
                <c:pt idx="767">
                  <c:v>88.041666666666657</c:v>
                </c:pt>
                <c:pt idx="768">
                  <c:v>88</c:v>
                </c:pt>
                <c:pt idx="769">
                  <c:v>87.958333333333343</c:v>
                </c:pt>
                <c:pt idx="770">
                  <c:v>87.916666666666671</c:v>
                </c:pt>
                <c:pt idx="771">
                  <c:v>87.875</c:v>
                </c:pt>
                <c:pt idx="772">
                  <c:v>87.833333333333329</c:v>
                </c:pt>
                <c:pt idx="773">
                  <c:v>87.791666666666671</c:v>
                </c:pt>
                <c:pt idx="774">
                  <c:v>87.75</c:v>
                </c:pt>
                <c:pt idx="775">
                  <c:v>87.708333333333329</c:v>
                </c:pt>
                <c:pt idx="776">
                  <c:v>87.666666666666671</c:v>
                </c:pt>
                <c:pt idx="777">
                  <c:v>87.625</c:v>
                </c:pt>
                <c:pt idx="778">
                  <c:v>87.583333333333329</c:v>
                </c:pt>
                <c:pt idx="779">
                  <c:v>87.541666666666657</c:v>
                </c:pt>
                <c:pt idx="780">
                  <c:v>87.5</c:v>
                </c:pt>
                <c:pt idx="781">
                  <c:v>87.458333333333343</c:v>
                </c:pt>
                <c:pt idx="782">
                  <c:v>87.416666666666671</c:v>
                </c:pt>
                <c:pt idx="783">
                  <c:v>87.375</c:v>
                </c:pt>
                <c:pt idx="784">
                  <c:v>87.333333333333329</c:v>
                </c:pt>
                <c:pt idx="785">
                  <c:v>87.291666666666671</c:v>
                </c:pt>
                <c:pt idx="786">
                  <c:v>87.25</c:v>
                </c:pt>
                <c:pt idx="787">
                  <c:v>87.208333333333329</c:v>
                </c:pt>
                <c:pt idx="788">
                  <c:v>87.166666666666671</c:v>
                </c:pt>
                <c:pt idx="789">
                  <c:v>87.125</c:v>
                </c:pt>
                <c:pt idx="790">
                  <c:v>87.083333333333329</c:v>
                </c:pt>
                <c:pt idx="791">
                  <c:v>87.041666666666657</c:v>
                </c:pt>
                <c:pt idx="792">
                  <c:v>87</c:v>
                </c:pt>
                <c:pt idx="793">
                  <c:v>86.958333333333343</c:v>
                </c:pt>
                <c:pt idx="794">
                  <c:v>86.916666666666657</c:v>
                </c:pt>
                <c:pt idx="795">
                  <c:v>86.875</c:v>
                </c:pt>
                <c:pt idx="796">
                  <c:v>86.833333333333329</c:v>
                </c:pt>
                <c:pt idx="797">
                  <c:v>86.791666666666671</c:v>
                </c:pt>
                <c:pt idx="798">
                  <c:v>86.75</c:v>
                </c:pt>
                <c:pt idx="799">
                  <c:v>86.708333333333329</c:v>
                </c:pt>
                <c:pt idx="800">
                  <c:v>86.666666666666671</c:v>
                </c:pt>
                <c:pt idx="801">
                  <c:v>86.625</c:v>
                </c:pt>
                <c:pt idx="802">
                  <c:v>86.583333333333329</c:v>
                </c:pt>
                <c:pt idx="803">
                  <c:v>86.541666666666657</c:v>
                </c:pt>
                <c:pt idx="804">
                  <c:v>86.5</c:v>
                </c:pt>
                <c:pt idx="805">
                  <c:v>86.458333333333343</c:v>
                </c:pt>
                <c:pt idx="806">
                  <c:v>86.416666666666657</c:v>
                </c:pt>
                <c:pt idx="807">
                  <c:v>86.375</c:v>
                </c:pt>
                <c:pt idx="808">
                  <c:v>86.333333333333329</c:v>
                </c:pt>
                <c:pt idx="809">
                  <c:v>86.291666666666671</c:v>
                </c:pt>
                <c:pt idx="810">
                  <c:v>86.25</c:v>
                </c:pt>
                <c:pt idx="811">
                  <c:v>86.208333333333329</c:v>
                </c:pt>
                <c:pt idx="812">
                  <c:v>86.166666666666671</c:v>
                </c:pt>
                <c:pt idx="813">
                  <c:v>86.125</c:v>
                </c:pt>
                <c:pt idx="814">
                  <c:v>86.083333333333329</c:v>
                </c:pt>
                <c:pt idx="815">
                  <c:v>86.041666666666671</c:v>
                </c:pt>
                <c:pt idx="816">
                  <c:v>86</c:v>
                </c:pt>
                <c:pt idx="817">
                  <c:v>85.958333333333343</c:v>
                </c:pt>
                <c:pt idx="818">
                  <c:v>85.916666666666657</c:v>
                </c:pt>
                <c:pt idx="819">
                  <c:v>85.875</c:v>
                </c:pt>
                <c:pt idx="820">
                  <c:v>85.833333333333329</c:v>
                </c:pt>
                <c:pt idx="821">
                  <c:v>85.791666666666671</c:v>
                </c:pt>
                <c:pt idx="822">
                  <c:v>85.75</c:v>
                </c:pt>
                <c:pt idx="823">
                  <c:v>85.708333333333329</c:v>
                </c:pt>
                <c:pt idx="824">
                  <c:v>85.666666666666671</c:v>
                </c:pt>
                <c:pt idx="825">
                  <c:v>85.625</c:v>
                </c:pt>
                <c:pt idx="826">
                  <c:v>85.583333333333329</c:v>
                </c:pt>
                <c:pt idx="827">
                  <c:v>85.541666666666671</c:v>
                </c:pt>
                <c:pt idx="828">
                  <c:v>85.5</c:v>
                </c:pt>
                <c:pt idx="829">
                  <c:v>85.458333333333343</c:v>
                </c:pt>
                <c:pt idx="830">
                  <c:v>85.416666666666657</c:v>
                </c:pt>
                <c:pt idx="831">
                  <c:v>85.375</c:v>
                </c:pt>
                <c:pt idx="832">
                  <c:v>85.333333333333343</c:v>
                </c:pt>
                <c:pt idx="833">
                  <c:v>85.291666666666671</c:v>
                </c:pt>
                <c:pt idx="834">
                  <c:v>85.25</c:v>
                </c:pt>
                <c:pt idx="835">
                  <c:v>85.208333333333329</c:v>
                </c:pt>
                <c:pt idx="836">
                  <c:v>85.166666666666671</c:v>
                </c:pt>
                <c:pt idx="837">
                  <c:v>85.125</c:v>
                </c:pt>
                <c:pt idx="838">
                  <c:v>85.083333333333329</c:v>
                </c:pt>
                <c:pt idx="839">
                  <c:v>85.041666666666671</c:v>
                </c:pt>
                <c:pt idx="840">
                  <c:v>85</c:v>
                </c:pt>
                <c:pt idx="841">
                  <c:v>84.958333333333343</c:v>
                </c:pt>
                <c:pt idx="842">
                  <c:v>84.916666666666657</c:v>
                </c:pt>
                <c:pt idx="843">
                  <c:v>84.875</c:v>
                </c:pt>
                <c:pt idx="844">
                  <c:v>84.833333333333343</c:v>
                </c:pt>
                <c:pt idx="845">
                  <c:v>84.791666666666671</c:v>
                </c:pt>
                <c:pt idx="846">
                  <c:v>84.75</c:v>
                </c:pt>
                <c:pt idx="847">
                  <c:v>84.708333333333329</c:v>
                </c:pt>
                <c:pt idx="848">
                  <c:v>84.666666666666671</c:v>
                </c:pt>
                <c:pt idx="849">
                  <c:v>84.625</c:v>
                </c:pt>
                <c:pt idx="850">
                  <c:v>84.583333333333329</c:v>
                </c:pt>
                <c:pt idx="851">
                  <c:v>84.541666666666671</c:v>
                </c:pt>
                <c:pt idx="852">
                  <c:v>84.5</c:v>
                </c:pt>
                <c:pt idx="853">
                  <c:v>84.458333333333329</c:v>
                </c:pt>
                <c:pt idx="854">
                  <c:v>84.416666666666657</c:v>
                </c:pt>
                <c:pt idx="855">
                  <c:v>84.375</c:v>
                </c:pt>
                <c:pt idx="856">
                  <c:v>84.333333333333343</c:v>
                </c:pt>
                <c:pt idx="857">
                  <c:v>84.291666666666671</c:v>
                </c:pt>
                <c:pt idx="858">
                  <c:v>84.25</c:v>
                </c:pt>
                <c:pt idx="859">
                  <c:v>84.208333333333329</c:v>
                </c:pt>
                <c:pt idx="860">
                  <c:v>84.166666666666671</c:v>
                </c:pt>
                <c:pt idx="861">
                  <c:v>84.125</c:v>
                </c:pt>
                <c:pt idx="862">
                  <c:v>84.083333333333329</c:v>
                </c:pt>
                <c:pt idx="863">
                  <c:v>84.041666666666671</c:v>
                </c:pt>
                <c:pt idx="864">
                  <c:v>84</c:v>
                </c:pt>
                <c:pt idx="865">
                  <c:v>83.958333333333329</c:v>
                </c:pt>
                <c:pt idx="866">
                  <c:v>83.916666666666657</c:v>
                </c:pt>
                <c:pt idx="867">
                  <c:v>83.875</c:v>
                </c:pt>
                <c:pt idx="868">
                  <c:v>83.833333333333343</c:v>
                </c:pt>
                <c:pt idx="869">
                  <c:v>83.791666666666657</c:v>
                </c:pt>
                <c:pt idx="870">
                  <c:v>83.75</c:v>
                </c:pt>
                <c:pt idx="871">
                  <c:v>83.708333333333329</c:v>
                </c:pt>
                <c:pt idx="872">
                  <c:v>83.666666666666671</c:v>
                </c:pt>
                <c:pt idx="873">
                  <c:v>83.625</c:v>
                </c:pt>
                <c:pt idx="874">
                  <c:v>83.583333333333329</c:v>
                </c:pt>
                <c:pt idx="875">
                  <c:v>83.541666666666671</c:v>
                </c:pt>
                <c:pt idx="876">
                  <c:v>83.5</c:v>
                </c:pt>
                <c:pt idx="877">
                  <c:v>83.458333333333329</c:v>
                </c:pt>
                <c:pt idx="878">
                  <c:v>83.416666666666657</c:v>
                </c:pt>
                <c:pt idx="879">
                  <c:v>83.375</c:v>
                </c:pt>
                <c:pt idx="880">
                  <c:v>83.333333333333343</c:v>
                </c:pt>
                <c:pt idx="881">
                  <c:v>83.291666666666657</c:v>
                </c:pt>
                <c:pt idx="882">
                  <c:v>83.25</c:v>
                </c:pt>
                <c:pt idx="883">
                  <c:v>83.208333333333329</c:v>
                </c:pt>
                <c:pt idx="884">
                  <c:v>83.166666666666671</c:v>
                </c:pt>
                <c:pt idx="885">
                  <c:v>83.125</c:v>
                </c:pt>
                <c:pt idx="886">
                  <c:v>83.083333333333329</c:v>
                </c:pt>
                <c:pt idx="887">
                  <c:v>83.041666666666671</c:v>
                </c:pt>
                <c:pt idx="888">
                  <c:v>83</c:v>
                </c:pt>
                <c:pt idx="889">
                  <c:v>82.958333333333329</c:v>
                </c:pt>
                <c:pt idx="890">
                  <c:v>82.916666666666671</c:v>
                </c:pt>
                <c:pt idx="891">
                  <c:v>82.875</c:v>
                </c:pt>
                <c:pt idx="892">
                  <c:v>82.833333333333343</c:v>
                </c:pt>
                <c:pt idx="893">
                  <c:v>82.791666666666657</c:v>
                </c:pt>
                <c:pt idx="894">
                  <c:v>82.75</c:v>
                </c:pt>
                <c:pt idx="895">
                  <c:v>82.708333333333329</c:v>
                </c:pt>
                <c:pt idx="896">
                  <c:v>82.666666666666671</c:v>
                </c:pt>
                <c:pt idx="897">
                  <c:v>82.625</c:v>
                </c:pt>
                <c:pt idx="898">
                  <c:v>82.583333333333329</c:v>
                </c:pt>
                <c:pt idx="899">
                  <c:v>82.541666666666671</c:v>
                </c:pt>
                <c:pt idx="900">
                  <c:v>82.5</c:v>
                </c:pt>
                <c:pt idx="901">
                  <c:v>82.458333333333329</c:v>
                </c:pt>
                <c:pt idx="902">
                  <c:v>82.416666666666671</c:v>
                </c:pt>
                <c:pt idx="903">
                  <c:v>82.375</c:v>
                </c:pt>
                <c:pt idx="904">
                  <c:v>82.333333333333343</c:v>
                </c:pt>
                <c:pt idx="905">
                  <c:v>82.291666666666657</c:v>
                </c:pt>
                <c:pt idx="906">
                  <c:v>82.25</c:v>
                </c:pt>
                <c:pt idx="907">
                  <c:v>82.208333333333343</c:v>
                </c:pt>
                <c:pt idx="908">
                  <c:v>82.166666666666671</c:v>
                </c:pt>
                <c:pt idx="909">
                  <c:v>82.125</c:v>
                </c:pt>
                <c:pt idx="910">
                  <c:v>82.083333333333329</c:v>
                </c:pt>
                <c:pt idx="911">
                  <c:v>82.041666666666671</c:v>
                </c:pt>
                <c:pt idx="912">
                  <c:v>82</c:v>
                </c:pt>
                <c:pt idx="913">
                  <c:v>81.958333333333329</c:v>
                </c:pt>
                <c:pt idx="914">
                  <c:v>81.916666666666671</c:v>
                </c:pt>
                <c:pt idx="915">
                  <c:v>81.875</c:v>
                </c:pt>
                <c:pt idx="916">
                  <c:v>81.833333333333343</c:v>
                </c:pt>
                <c:pt idx="917">
                  <c:v>81.791666666666657</c:v>
                </c:pt>
                <c:pt idx="918">
                  <c:v>81.75</c:v>
                </c:pt>
                <c:pt idx="919">
                  <c:v>81.708333333333343</c:v>
                </c:pt>
                <c:pt idx="920">
                  <c:v>81.666666666666671</c:v>
                </c:pt>
                <c:pt idx="921">
                  <c:v>81.625</c:v>
                </c:pt>
                <c:pt idx="922">
                  <c:v>81.583333333333329</c:v>
                </c:pt>
                <c:pt idx="923">
                  <c:v>81.541666666666671</c:v>
                </c:pt>
                <c:pt idx="924">
                  <c:v>81.5</c:v>
                </c:pt>
                <c:pt idx="925">
                  <c:v>81.458333333333329</c:v>
                </c:pt>
                <c:pt idx="926">
                  <c:v>81.416666666666671</c:v>
                </c:pt>
                <c:pt idx="927">
                  <c:v>81.375</c:v>
                </c:pt>
                <c:pt idx="928">
                  <c:v>81.333333333333329</c:v>
                </c:pt>
                <c:pt idx="929">
                  <c:v>81.291666666666657</c:v>
                </c:pt>
                <c:pt idx="930">
                  <c:v>81.25</c:v>
                </c:pt>
                <c:pt idx="931">
                  <c:v>81.208333333333343</c:v>
                </c:pt>
                <c:pt idx="932">
                  <c:v>81.166666666666671</c:v>
                </c:pt>
                <c:pt idx="933">
                  <c:v>81.125</c:v>
                </c:pt>
                <c:pt idx="934">
                  <c:v>81.083333333333329</c:v>
                </c:pt>
                <c:pt idx="935">
                  <c:v>81.041666666666671</c:v>
                </c:pt>
                <c:pt idx="936">
                  <c:v>81</c:v>
                </c:pt>
                <c:pt idx="937">
                  <c:v>80.958333333333329</c:v>
                </c:pt>
                <c:pt idx="938">
                  <c:v>80.916666666666671</c:v>
                </c:pt>
                <c:pt idx="939">
                  <c:v>80.875</c:v>
                </c:pt>
                <c:pt idx="940">
                  <c:v>80.833333333333329</c:v>
                </c:pt>
                <c:pt idx="941">
                  <c:v>80.791666666666657</c:v>
                </c:pt>
                <c:pt idx="942">
                  <c:v>80.75</c:v>
                </c:pt>
                <c:pt idx="943">
                  <c:v>80.708333333333343</c:v>
                </c:pt>
                <c:pt idx="944">
                  <c:v>80.666666666666657</c:v>
                </c:pt>
                <c:pt idx="945">
                  <c:v>80.625</c:v>
                </c:pt>
                <c:pt idx="946">
                  <c:v>80.583333333333329</c:v>
                </c:pt>
                <c:pt idx="947">
                  <c:v>80.541666666666671</c:v>
                </c:pt>
                <c:pt idx="948">
                  <c:v>80.5</c:v>
                </c:pt>
                <c:pt idx="949">
                  <c:v>80.458333333333329</c:v>
                </c:pt>
                <c:pt idx="950">
                  <c:v>80.416666666666671</c:v>
                </c:pt>
                <c:pt idx="951">
                  <c:v>80.375</c:v>
                </c:pt>
                <c:pt idx="952">
                  <c:v>80.333333333333329</c:v>
                </c:pt>
                <c:pt idx="953">
                  <c:v>80.291666666666657</c:v>
                </c:pt>
                <c:pt idx="954">
                  <c:v>80.25</c:v>
                </c:pt>
                <c:pt idx="955">
                  <c:v>80.208333333333343</c:v>
                </c:pt>
                <c:pt idx="956">
                  <c:v>80.166666666666657</c:v>
                </c:pt>
                <c:pt idx="957">
                  <c:v>80.125</c:v>
                </c:pt>
                <c:pt idx="958">
                  <c:v>80.083333333333329</c:v>
                </c:pt>
                <c:pt idx="959">
                  <c:v>80.041666666666671</c:v>
                </c:pt>
                <c:pt idx="960">
                  <c:v>80</c:v>
                </c:pt>
                <c:pt idx="961">
                  <c:v>79.958333333333329</c:v>
                </c:pt>
                <c:pt idx="962">
                  <c:v>79.916666666666671</c:v>
                </c:pt>
                <c:pt idx="963">
                  <c:v>79.875</c:v>
                </c:pt>
                <c:pt idx="964">
                  <c:v>79.833333333333329</c:v>
                </c:pt>
                <c:pt idx="965">
                  <c:v>79.791666666666671</c:v>
                </c:pt>
                <c:pt idx="966">
                  <c:v>79.75</c:v>
                </c:pt>
                <c:pt idx="967">
                  <c:v>79.708333333333343</c:v>
                </c:pt>
                <c:pt idx="968">
                  <c:v>79.666666666666657</c:v>
                </c:pt>
                <c:pt idx="969">
                  <c:v>79.625</c:v>
                </c:pt>
                <c:pt idx="970">
                  <c:v>79.583333333333329</c:v>
                </c:pt>
                <c:pt idx="971">
                  <c:v>79.541666666666671</c:v>
                </c:pt>
                <c:pt idx="972">
                  <c:v>79.5</c:v>
                </c:pt>
                <c:pt idx="973">
                  <c:v>79.458333333333329</c:v>
                </c:pt>
                <c:pt idx="974">
                  <c:v>79.416666666666671</c:v>
                </c:pt>
                <c:pt idx="975">
                  <c:v>79.375</c:v>
                </c:pt>
                <c:pt idx="976">
                  <c:v>79.333333333333329</c:v>
                </c:pt>
                <c:pt idx="977">
                  <c:v>79.291666666666671</c:v>
                </c:pt>
                <c:pt idx="978">
                  <c:v>79.25</c:v>
                </c:pt>
                <c:pt idx="979">
                  <c:v>79.208333333333343</c:v>
                </c:pt>
                <c:pt idx="980">
                  <c:v>79.166666666666657</c:v>
                </c:pt>
                <c:pt idx="981">
                  <c:v>79.125</c:v>
                </c:pt>
                <c:pt idx="982">
                  <c:v>79.083333333333343</c:v>
                </c:pt>
                <c:pt idx="983">
                  <c:v>79.041666666666671</c:v>
                </c:pt>
                <c:pt idx="984">
                  <c:v>79</c:v>
                </c:pt>
                <c:pt idx="985">
                  <c:v>78.958333333333329</c:v>
                </c:pt>
                <c:pt idx="986">
                  <c:v>78.916666666666671</c:v>
                </c:pt>
                <c:pt idx="987">
                  <c:v>78.875</c:v>
                </c:pt>
                <c:pt idx="988">
                  <c:v>78.833333333333329</c:v>
                </c:pt>
                <c:pt idx="989">
                  <c:v>78.791666666666671</c:v>
                </c:pt>
                <c:pt idx="990">
                  <c:v>78.75</c:v>
                </c:pt>
                <c:pt idx="991">
                  <c:v>78.708333333333343</c:v>
                </c:pt>
                <c:pt idx="992">
                  <c:v>78.666666666666657</c:v>
                </c:pt>
                <c:pt idx="993">
                  <c:v>78.625</c:v>
                </c:pt>
                <c:pt idx="994">
                  <c:v>78.583333333333343</c:v>
                </c:pt>
                <c:pt idx="995">
                  <c:v>78.541666666666671</c:v>
                </c:pt>
                <c:pt idx="996">
                  <c:v>78.5</c:v>
                </c:pt>
                <c:pt idx="997">
                  <c:v>78.458333333333329</c:v>
                </c:pt>
                <c:pt idx="998">
                  <c:v>78.416666666666671</c:v>
                </c:pt>
                <c:pt idx="999">
                  <c:v>78.375</c:v>
                </c:pt>
                <c:pt idx="1000">
                  <c:v>78.333333333333329</c:v>
                </c:pt>
                <c:pt idx="1001">
                  <c:v>78.291666666666671</c:v>
                </c:pt>
                <c:pt idx="1002">
                  <c:v>78.25</c:v>
                </c:pt>
                <c:pt idx="1003">
                  <c:v>78.208333333333329</c:v>
                </c:pt>
                <c:pt idx="1004">
                  <c:v>78.166666666666657</c:v>
                </c:pt>
                <c:pt idx="1005">
                  <c:v>78.125</c:v>
                </c:pt>
                <c:pt idx="1006">
                  <c:v>78.083333333333343</c:v>
                </c:pt>
                <c:pt idx="1007">
                  <c:v>78.041666666666671</c:v>
                </c:pt>
                <c:pt idx="1008">
                  <c:v>78</c:v>
                </c:pt>
                <c:pt idx="1009">
                  <c:v>77.958333333333329</c:v>
                </c:pt>
                <c:pt idx="1010">
                  <c:v>77.916666666666671</c:v>
                </c:pt>
                <c:pt idx="1011">
                  <c:v>77.875</c:v>
                </c:pt>
                <c:pt idx="1012">
                  <c:v>77.833333333333329</c:v>
                </c:pt>
                <c:pt idx="1013">
                  <c:v>77.791666666666671</c:v>
                </c:pt>
                <c:pt idx="1014">
                  <c:v>77.75</c:v>
                </c:pt>
                <c:pt idx="1015">
                  <c:v>77.708333333333329</c:v>
                </c:pt>
                <c:pt idx="1016">
                  <c:v>77.666666666666657</c:v>
                </c:pt>
                <c:pt idx="1017">
                  <c:v>77.625</c:v>
                </c:pt>
                <c:pt idx="1018">
                  <c:v>77.583333333333343</c:v>
                </c:pt>
                <c:pt idx="1019">
                  <c:v>77.541666666666657</c:v>
                </c:pt>
                <c:pt idx="1020">
                  <c:v>77.5</c:v>
                </c:pt>
                <c:pt idx="1021">
                  <c:v>77.458333333333329</c:v>
                </c:pt>
                <c:pt idx="1022">
                  <c:v>77.416666666666671</c:v>
                </c:pt>
                <c:pt idx="1023">
                  <c:v>77.375</c:v>
                </c:pt>
                <c:pt idx="1024">
                  <c:v>77.333333333333329</c:v>
                </c:pt>
                <c:pt idx="1025">
                  <c:v>77.291666666666671</c:v>
                </c:pt>
                <c:pt idx="1026">
                  <c:v>77.25</c:v>
                </c:pt>
                <c:pt idx="1027">
                  <c:v>77.208333333333329</c:v>
                </c:pt>
                <c:pt idx="1028">
                  <c:v>77.166666666666657</c:v>
                </c:pt>
                <c:pt idx="1029">
                  <c:v>77.125</c:v>
                </c:pt>
                <c:pt idx="1030">
                  <c:v>77.083333333333343</c:v>
                </c:pt>
                <c:pt idx="1031">
                  <c:v>77.041666666666657</c:v>
                </c:pt>
                <c:pt idx="1032">
                  <c:v>77</c:v>
                </c:pt>
                <c:pt idx="1033">
                  <c:v>76.958333333333329</c:v>
                </c:pt>
                <c:pt idx="1034">
                  <c:v>76.916666666666671</c:v>
                </c:pt>
                <c:pt idx="1035">
                  <c:v>76.875</c:v>
                </c:pt>
                <c:pt idx="1036">
                  <c:v>76.833333333333329</c:v>
                </c:pt>
                <c:pt idx="1037">
                  <c:v>76.791666666666671</c:v>
                </c:pt>
                <c:pt idx="1038">
                  <c:v>76.75</c:v>
                </c:pt>
                <c:pt idx="1039">
                  <c:v>76.708333333333329</c:v>
                </c:pt>
                <c:pt idx="1040">
                  <c:v>76.666666666666671</c:v>
                </c:pt>
                <c:pt idx="1041">
                  <c:v>76.625</c:v>
                </c:pt>
                <c:pt idx="1042">
                  <c:v>76.583333333333343</c:v>
                </c:pt>
                <c:pt idx="1043">
                  <c:v>76.541666666666657</c:v>
                </c:pt>
                <c:pt idx="1044">
                  <c:v>76.5</c:v>
                </c:pt>
                <c:pt idx="1045">
                  <c:v>76.458333333333329</c:v>
                </c:pt>
                <c:pt idx="1046">
                  <c:v>76.416666666666671</c:v>
                </c:pt>
                <c:pt idx="1047">
                  <c:v>76.375</c:v>
                </c:pt>
                <c:pt idx="1048">
                  <c:v>76.333333333333329</c:v>
                </c:pt>
                <c:pt idx="1049">
                  <c:v>76.291666666666671</c:v>
                </c:pt>
                <c:pt idx="1050">
                  <c:v>76.25</c:v>
                </c:pt>
                <c:pt idx="1051">
                  <c:v>76.208333333333329</c:v>
                </c:pt>
                <c:pt idx="1052">
                  <c:v>76.166666666666671</c:v>
                </c:pt>
                <c:pt idx="1053">
                  <c:v>76.125</c:v>
                </c:pt>
                <c:pt idx="1054">
                  <c:v>76.083333333333343</c:v>
                </c:pt>
                <c:pt idx="1055">
                  <c:v>76.041666666666657</c:v>
                </c:pt>
                <c:pt idx="1056">
                  <c:v>76</c:v>
                </c:pt>
                <c:pt idx="1057">
                  <c:v>75.958333333333343</c:v>
                </c:pt>
                <c:pt idx="1058">
                  <c:v>75.916666666666671</c:v>
                </c:pt>
                <c:pt idx="1059">
                  <c:v>75.875</c:v>
                </c:pt>
                <c:pt idx="1060">
                  <c:v>75.833333333333329</c:v>
                </c:pt>
                <c:pt idx="1061">
                  <c:v>75.791666666666671</c:v>
                </c:pt>
                <c:pt idx="1062">
                  <c:v>75.75</c:v>
                </c:pt>
                <c:pt idx="1063">
                  <c:v>75.708333333333329</c:v>
                </c:pt>
                <c:pt idx="1064">
                  <c:v>75.666666666666671</c:v>
                </c:pt>
                <c:pt idx="1065">
                  <c:v>75.625</c:v>
                </c:pt>
                <c:pt idx="1066">
                  <c:v>75.583333333333343</c:v>
                </c:pt>
                <c:pt idx="1067">
                  <c:v>75.541666666666657</c:v>
                </c:pt>
                <c:pt idx="1068">
                  <c:v>75.5</c:v>
                </c:pt>
                <c:pt idx="1069">
                  <c:v>75.458333333333343</c:v>
                </c:pt>
                <c:pt idx="1070">
                  <c:v>75.416666666666671</c:v>
                </c:pt>
                <c:pt idx="1071">
                  <c:v>75.375</c:v>
                </c:pt>
                <c:pt idx="1072">
                  <c:v>75.333333333333329</c:v>
                </c:pt>
                <c:pt idx="1073">
                  <c:v>75.291666666666671</c:v>
                </c:pt>
                <c:pt idx="1074">
                  <c:v>75.25</c:v>
                </c:pt>
                <c:pt idx="1075">
                  <c:v>75.208333333333329</c:v>
                </c:pt>
                <c:pt idx="1076">
                  <c:v>75.166666666666671</c:v>
                </c:pt>
                <c:pt idx="1077">
                  <c:v>75.125</c:v>
                </c:pt>
                <c:pt idx="1078">
                  <c:v>75.083333333333329</c:v>
                </c:pt>
                <c:pt idx="1079">
                  <c:v>75.041666666666657</c:v>
                </c:pt>
                <c:pt idx="1080">
                  <c:v>75</c:v>
                </c:pt>
                <c:pt idx="1081">
                  <c:v>74.958333333333343</c:v>
                </c:pt>
                <c:pt idx="1082">
                  <c:v>74.916666666666671</c:v>
                </c:pt>
                <c:pt idx="1083">
                  <c:v>74.875</c:v>
                </c:pt>
                <c:pt idx="1084">
                  <c:v>74.833333333333329</c:v>
                </c:pt>
                <c:pt idx="1085">
                  <c:v>74.791666666666671</c:v>
                </c:pt>
                <c:pt idx="1086">
                  <c:v>74.75</c:v>
                </c:pt>
                <c:pt idx="1087">
                  <c:v>74.708333333333329</c:v>
                </c:pt>
                <c:pt idx="1088">
                  <c:v>74.666666666666671</c:v>
                </c:pt>
                <c:pt idx="1089">
                  <c:v>74.625</c:v>
                </c:pt>
                <c:pt idx="1090">
                  <c:v>74.583333333333329</c:v>
                </c:pt>
                <c:pt idx="1091">
                  <c:v>74.541666666666657</c:v>
                </c:pt>
                <c:pt idx="1092">
                  <c:v>74.5</c:v>
                </c:pt>
                <c:pt idx="1093">
                  <c:v>74.458333333333343</c:v>
                </c:pt>
                <c:pt idx="1094">
                  <c:v>74.416666666666657</c:v>
                </c:pt>
                <c:pt idx="1095">
                  <c:v>74.375</c:v>
                </c:pt>
                <c:pt idx="1096">
                  <c:v>74.333333333333329</c:v>
                </c:pt>
                <c:pt idx="1097">
                  <c:v>74.291666666666671</c:v>
                </c:pt>
                <c:pt idx="1098">
                  <c:v>74.25</c:v>
                </c:pt>
                <c:pt idx="1099">
                  <c:v>74.208333333333329</c:v>
                </c:pt>
                <c:pt idx="1100">
                  <c:v>74.166666666666671</c:v>
                </c:pt>
                <c:pt idx="1101">
                  <c:v>74.125</c:v>
                </c:pt>
                <c:pt idx="1102">
                  <c:v>74.083333333333329</c:v>
                </c:pt>
                <c:pt idx="1103">
                  <c:v>74.041666666666657</c:v>
                </c:pt>
                <c:pt idx="1104">
                  <c:v>74</c:v>
                </c:pt>
                <c:pt idx="1105">
                  <c:v>73.958333333333343</c:v>
                </c:pt>
                <c:pt idx="1106">
                  <c:v>73.916666666666657</c:v>
                </c:pt>
                <c:pt idx="1107">
                  <c:v>73.875</c:v>
                </c:pt>
                <c:pt idx="1108">
                  <c:v>73.833333333333329</c:v>
                </c:pt>
                <c:pt idx="1109">
                  <c:v>73.791666666666671</c:v>
                </c:pt>
                <c:pt idx="1110">
                  <c:v>73.75</c:v>
                </c:pt>
                <c:pt idx="1111">
                  <c:v>73.708333333333329</c:v>
                </c:pt>
                <c:pt idx="1112">
                  <c:v>73.666666666666671</c:v>
                </c:pt>
                <c:pt idx="1113">
                  <c:v>73.625</c:v>
                </c:pt>
                <c:pt idx="1114">
                  <c:v>73.583333333333329</c:v>
                </c:pt>
                <c:pt idx="1115">
                  <c:v>73.541666666666671</c:v>
                </c:pt>
                <c:pt idx="1116">
                  <c:v>73.5</c:v>
                </c:pt>
                <c:pt idx="1117">
                  <c:v>73.458333333333343</c:v>
                </c:pt>
                <c:pt idx="1118">
                  <c:v>73.416666666666657</c:v>
                </c:pt>
                <c:pt idx="1119">
                  <c:v>73.375</c:v>
                </c:pt>
                <c:pt idx="1120">
                  <c:v>73.333333333333329</c:v>
                </c:pt>
                <c:pt idx="1121">
                  <c:v>73.291666666666671</c:v>
                </c:pt>
                <c:pt idx="1122">
                  <c:v>73.25</c:v>
                </c:pt>
                <c:pt idx="1123">
                  <c:v>73.208333333333329</c:v>
                </c:pt>
                <c:pt idx="1124">
                  <c:v>73.166666666666671</c:v>
                </c:pt>
                <c:pt idx="1125">
                  <c:v>73.125</c:v>
                </c:pt>
                <c:pt idx="1126">
                  <c:v>73.083333333333329</c:v>
                </c:pt>
                <c:pt idx="1127">
                  <c:v>73.041666666666671</c:v>
                </c:pt>
                <c:pt idx="1128">
                  <c:v>73</c:v>
                </c:pt>
                <c:pt idx="1129">
                  <c:v>72.958333333333343</c:v>
                </c:pt>
                <c:pt idx="1130">
                  <c:v>72.916666666666657</c:v>
                </c:pt>
                <c:pt idx="1131">
                  <c:v>72.875</c:v>
                </c:pt>
                <c:pt idx="1132">
                  <c:v>72.833333333333343</c:v>
                </c:pt>
                <c:pt idx="1133">
                  <c:v>72.791666666666671</c:v>
                </c:pt>
                <c:pt idx="1134">
                  <c:v>72.75</c:v>
                </c:pt>
                <c:pt idx="1135">
                  <c:v>72.708333333333329</c:v>
                </c:pt>
                <c:pt idx="1136">
                  <c:v>72.666666666666671</c:v>
                </c:pt>
                <c:pt idx="1137">
                  <c:v>72.625</c:v>
                </c:pt>
                <c:pt idx="1138">
                  <c:v>72.583333333333329</c:v>
                </c:pt>
                <c:pt idx="1139">
                  <c:v>72.541666666666671</c:v>
                </c:pt>
                <c:pt idx="1140">
                  <c:v>72.5</c:v>
                </c:pt>
                <c:pt idx="1141">
                  <c:v>72.458333333333343</c:v>
                </c:pt>
                <c:pt idx="1142">
                  <c:v>72.416666666666657</c:v>
                </c:pt>
                <c:pt idx="1143">
                  <c:v>72.375</c:v>
                </c:pt>
                <c:pt idx="1144">
                  <c:v>72.333333333333343</c:v>
                </c:pt>
                <c:pt idx="1145">
                  <c:v>72.291666666666671</c:v>
                </c:pt>
                <c:pt idx="1146">
                  <c:v>72.25</c:v>
                </c:pt>
                <c:pt idx="1147">
                  <c:v>72.208333333333329</c:v>
                </c:pt>
                <c:pt idx="1148">
                  <c:v>72.166666666666671</c:v>
                </c:pt>
                <c:pt idx="1149">
                  <c:v>72.125</c:v>
                </c:pt>
                <c:pt idx="1150">
                  <c:v>72.083333333333329</c:v>
                </c:pt>
                <c:pt idx="1151">
                  <c:v>72.041666666666671</c:v>
                </c:pt>
                <c:pt idx="1152">
                  <c:v>72</c:v>
                </c:pt>
                <c:pt idx="1153">
                  <c:v>71.958333333333329</c:v>
                </c:pt>
                <c:pt idx="1154">
                  <c:v>71.916666666666657</c:v>
                </c:pt>
                <c:pt idx="1155">
                  <c:v>71.875</c:v>
                </c:pt>
                <c:pt idx="1156">
                  <c:v>71.833333333333343</c:v>
                </c:pt>
                <c:pt idx="1157">
                  <c:v>71.791666666666671</c:v>
                </c:pt>
                <c:pt idx="1158">
                  <c:v>71.75</c:v>
                </c:pt>
                <c:pt idx="1159">
                  <c:v>71.708333333333329</c:v>
                </c:pt>
                <c:pt idx="1160">
                  <c:v>71.666666666666671</c:v>
                </c:pt>
                <c:pt idx="1161">
                  <c:v>71.625</c:v>
                </c:pt>
                <c:pt idx="1162">
                  <c:v>71.583333333333329</c:v>
                </c:pt>
                <c:pt idx="1163">
                  <c:v>71.541666666666671</c:v>
                </c:pt>
                <c:pt idx="1164">
                  <c:v>71.5</c:v>
                </c:pt>
                <c:pt idx="1165">
                  <c:v>71.458333333333329</c:v>
                </c:pt>
                <c:pt idx="1166">
                  <c:v>71.416666666666657</c:v>
                </c:pt>
                <c:pt idx="1167">
                  <c:v>71.375</c:v>
                </c:pt>
                <c:pt idx="1168">
                  <c:v>71.333333333333343</c:v>
                </c:pt>
                <c:pt idx="1169">
                  <c:v>71.291666666666657</c:v>
                </c:pt>
                <c:pt idx="1170">
                  <c:v>71.25</c:v>
                </c:pt>
                <c:pt idx="1171">
                  <c:v>71.208333333333329</c:v>
                </c:pt>
                <c:pt idx="1172">
                  <c:v>71.166666666666671</c:v>
                </c:pt>
                <c:pt idx="1173">
                  <c:v>71.125</c:v>
                </c:pt>
                <c:pt idx="1174">
                  <c:v>71.083333333333329</c:v>
                </c:pt>
                <c:pt idx="1175">
                  <c:v>71.041666666666671</c:v>
                </c:pt>
                <c:pt idx="1176">
                  <c:v>71</c:v>
                </c:pt>
                <c:pt idx="1177">
                  <c:v>70.958333333333329</c:v>
                </c:pt>
                <c:pt idx="1178">
                  <c:v>70.916666666666657</c:v>
                </c:pt>
                <c:pt idx="1179">
                  <c:v>70.875</c:v>
                </c:pt>
                <c:pt idx="1180">
                  <c:v>70.833333333333343</c:v>
                </c:pt>
                <c:pt idx="1181">
                  <c:v>70.791666666666657</c:v>
                </c:pt>
                <c:pt idx="1182">
                  <c:v>70.75</c:v>
                </c:pt>
                <c:pt idx="1183">
                  <c:v>70.708333333333329</c:v>
                </c:pt>
                <c:pt idx="1184">
                  <c:v>70.666666666666671</c:v>
                </c:pt>
                <c:pt idx="1185">
                  <c:v>70.625</c:v>
                </c:pt>
                <c:pt idx="1186">
                  <c:v>70.583333333333329</c:v>
                </c:pt>
                <c:pt idx="1187">
                  <c:v>70.541666666666671</c:v>
                </c:pt>
                <c:pt idx="1188">
                  <c:v>70.5</c:v>
                </c:pt>
                <c:pt idx="1189">
                  <c:v>70.458333333333329</c:v>
                </c:pt>
                <c:pt idx="1190">
                  <c:v>70.416666666666671</c:v>
                </c:pt>
                <c:pt idx="1191">
                  <c:v>70.375</c:v>
                </c:pt>
                <c:pt idx="1192">
                  <c:v>70.333333333333343</c:v>
                </c:pt>
                <c:pt idx="1193">
                  <c:v>70.291666666666657</c:v>
                </c:pt>
                <c:pt idx="1194">
                  <c:v>70.25</c:v>
                </c:pt>
                <c:pt idx="1195">
                  <c:v>70.208333333333329</c:v>
                </c:pt>
                <c:pt idx="1196">
                  <c:v>70.166666666666671</c:v>
                </c:pt>
                <c:pt idx="1197">
                  <c:v>70.125</c:v>
                </c:pt>
                <c:pt idx="1198">
                  <c:v>70.083333333333329</c:v>
                </c:pt>
                <c:pt idx="1199">
                  <c:v>70.041666666666671</c:v>
                </c:pt>
                <c:pt idx="1200">
                  <c:v>70</c:v>
                </c:pt>
                <c:pt idx="1201">
                  <c:v>69.958333333333329</c:v>
                </c:pt>
                <c:pt idx="1202">
                  <c:v>69.916666666666671</c:v>
                </c:pt>
                <c:pt idx="1203">
                  <c:v>69.875</c:v>
                </c:pt>
                <c:pt idx="1204">
                  <c:v>69.833333333333343</c:v>
                </c:pt>
                <c:pt idx="1205">
                  <c:v>69.791666666666657</c:v>
                </c:pt>
                <c:pt idx="1206">
                  <c:v>69.75</c:v>
                </c:pt>
                <c:pt idx="1207">
                  <c:v>69.708333333333343</c:v>
                </c:pt>
                <c:pt idx="1208">
                  <c:v>69.666666666666671</c:v>
                </c:pt>
                <c:pt idx="1209">
                  <c:v>69.625</c:v>
                </c:pt>
                <c:pt idx="1210">
                  <c:v>69.583333333333329</c:v>
                </c:pt>
                <c:pt idx="1211">
                  <c:v>69.541666666666671</c:v>
                </c:pt>
                <c:pt idx="1212">
                  <c:v>69.5</c:v>
                </c:pt>
                <c:pt idx="1213">
                  <c:v>69.458333333333329</c:v>
                </c:pt>
                <c:pt idx="1214">
                  <c:v>69.416666666666671</c:v>
                </c:pt>
                <c:pt idx="1215">
                  <c:v>69.375</c:v>
                </c:pt>
                <c:pt idx="1216">
                  <c:v>69.333333333333343</c:v>
                </c:pt>
                <c:pt idx="1217">
                  <c:v>69.291666666666657</c:v>
                </c:pt>
                <c:pt idx="1218">
                  <c:v>69.25</c:v>
                </c:pt>
                <c:pt idx="1219">
                  <c:v>69.208333333333343</c:v>
                </c:pt>
                <c:pt idx="1220">
                  <c:v>69.166666666666671</c:v>
                </c:pt>
                <c:pt idx="1221">
                  <c:v>69.125</c:v>
                </c:pt>
                <c:pt idx="1222">
                  <c:v>69.083333333333329</c:v>
                </c:pt>
                <c:pt idx="1223">
                  <c:v>69.041666666666671</c:v>
                </c:pt>
                <c:pt idx="1224">
                  <c:v>69</c:v>
                </c:pt>
                <c:pt idx="1225">
                  <c:v>68.958333333333329</c:v>
                </c:pt>
                <c:pt idx="1226">
                  <c:v>68.916666666666671</c:v>
                </c:pt>
                <c:pt idx="1227">
                  <c:v>68.875</c:v>
                </c:pt>
                <c:pt idx="1228">
                  <c:v>68.833333333333329</c:v>
                </c:pt>
                <c:pt idx="1229">
                  <c:v>68.791666666666657</c:v>
                </c:pt>
                <c:pt idx="1230">
                  <c:v>68.75</c:v>
                </c:pt>
                <c:pt idx="1231">
                  <c:v>68.708333333333343</c:v>
                </c:pt>
                <c:pt idx="1232">
                  <c:v>68.666666666666671</c:v>
                </c:pt>
                <c:pt idx="1233">
                  <c:v>68.625</c:v>
                </c:pt>
                <c:pt idx="1234">
                  <c:v>68.583333333333329</c:v>
                </c:pt>
                <c:pt idx="1235">
                  <c:v>68.541666666666671</c:v>
                </c:pt>
                <c:pt idx="1236">
                  <c:v>68.5</c:v>
                </c:pt>
                <c:pt idx="1237">
                  <c:v>68.458333333333329</c:v>
                </c:pt>
                <c:pt idx="1238">
                  <c:v>68.416666666666671</c:v>
                </c:pt>
                <c:pt idx="1239">
                  <c:v>68.375</c:v>
                </c:pt>
                <c:pt idx="1240">
                  <c:v>68.333333333333329</c:v>
                </c:pt>
                <c:pt idx="1241">
                  <c:v>68.291666666666657</c:v>
                </c:pt>
                <c:pt idx="1242">
                  <c:v>68.25</c:v>
                </c:pt>
                <c:pt idx="1243">
                  <c:v>68.208333333333343</c:v>
                </c:pt>
                <c:pt idx="1244">
                  <c:v>68.166666666666657</c:v>
                </c:pt>
                <c:pt idx="1245">
                  <c:v>68.125</c:v>
                </c:pt>
                <c:pt idx="1246">
                  <c:v>68.083333333333329</c:v>
                </c:pt>
                <c:pt idx="1247">
                  <c:v>68.041666666666671</c:v>
                </c:pt>
                <c:pt idx="1248">
                  <c:v>68</c:v>
                </c:pt>
                <c:pt idx="1249">
                  <c:v>67.958333333333329</c:v>
                </c:pt>
                <c:pt idx="1250">
                  <c:v>67.916666666666671</c:v>
                </c:pt>
                <c:pt idx="1251">
                  <c:v>67.875</c:v>
                </c:pt>
                <c:pt idx="1252">
                  <c:v>67.833333333333329</c:v>
                </c:pt>
                <c:pt idx="1253">
                  <c:v>67.791666666666657</c:v>
                </c:pt>
                <c:pt idx="1254">
                  <c:v>67.75</c:v>
                </c:pt>
                <c:pt idx="1255">
                  <c:v>67.708333333333343</c:v>
                </c:pt>
                <c:pt idx="1256">
                  <c:v>67.666666666666657</c:v>
                </c:pt>
                <c:pt idx="1257">
                  <c:v>67.625</c:v>
                </c:pt>
                <c:pt idx="1258">
                  <c:v>67.583333333333329</c:v>
                </c:pt>
                <c:pt idx="1259">
                  <c:v>67.541666666666671</c:v>
                </c:pt>
                <c:pt idx="1260">
                  <c:v>67.5</c:v>
                </c:pt>
                <c:pt idx="1261">
                  <c:v>67.458333333333329</c:v>
                </c:pt>
                <c:pt idx="1262">
                  <c:v>67.416666666666671</c:v>
                </c:pt>
                <c:pt idx="1263">
                  <c:v>67.375</c:v>
                </c:pt>
                <c:pt idx="1264">
                  <c:v>67.333333333333329</c:v>
                </c:pt>
                <c:pt idx="1265">
                  <c:v>67.291666666666671</c:v>
                </c:pt>
                <c:pt idx="1266">
                  <c:v>67.25</c:v>
                </c:pt>
                <c:pt idx="1267">
                  <c:v>67.208333333333343</c:v>
                </c:pt>
                <c:pt idx="1268">
                  <c:v>67.166666666666657</c:v>
                </c:pt>
                <c:pt idx="1269">
                  <c:v>67.125</c:v>
                </c:pt>
                <c:pt idx="1270">
                  <c:v>67.083333333333329</c:v>
                </c:pt>
                <c:pt idx="1271">
                  <c:v>67.041666666666671</c:v>
                </c:pt>
                <c:pt idx="1272">
                  <c:v>67</c:v>
                </c:pt>
                <c:pt idx="1273">
                  <c:v>66.958333333333329</c:v>
                </c:pt>
                <c:pt idx="1274">
                  <c:v>66.916666666666671</c:v>
                </c:pt>
                <c:pt idx="1275">
                  <c:v>66.875</c:v>
                </c:pt>
                <c:pt idx="1276">
                  <c:v>66.833333333333329</c:v>
                </c:pt>
                <c:pt idx="1277">
                  <c:v>66.791666666666671</c:v>
                </c:pt>
                <c:pt idx="1278">
                  <c:v>66.75</c:v>
                </c:pt>
                <c:pt idx="1279">
                  <c:v>66.708333333333343</c:v>
                </c:pt>
                <c:pt idx="1280">
                  <c:v>66.666666666666657</c:v>
                </c:pt>
                <c:pt idx="1281">
                  <c:v>66.625</c:v>
                </c:pt>
                <c:pt idx="1282">
                  <c:v>66.583333333333343</c:v>
                </c:pt>
                <c:pt idx="1283">
                  <c:v>66.541666666666671</c:v>
                </c:pt>
                <c:pt idx="1284">
                  <c:v>66.5</c:v>
                </c:pt>
                <c:pt idx="1285">
                  <c:v>66.458333333333329</c:v>
                </c:pt>
                <c:pt idx="1286">
                  <c:v>66.416666666666671</c:v>
                </c:pt>
                <c:pt idx="1287">
                  <c:v>66.375</c:v>
                </c:pt>
                <c:pt idx="1288">
                  <c:v>66.333333333333329</c:v>
                </c:pt>
                <c:pt idx="1289">
                  <c:v>66.291666666666671</c:v>
                </c:pt>
                <c:pt idx="1290">
                  <c:v>66.25</c:v>
                </c:pt>
                <c:pt idx="1291">
                  <c:v>66.208333333333343</c:v>
                </c:pt>
                <c:pt idx="1292">
                  <c:v>66.166666666666657</c:v>
                </c:pt>
                <c:pt idx="1293">
                  <c:v>66.125</c:v>
                </c:pt>
                <c:pt idx="1294">
                  <c:v>66.083333333333343</c:v>
                </c:pt>
                <c:pt idx="1295">
                  <c:v>66.041666666666671</c:v>
                </c:pt>
                <c:pt idx="1296">
                  <c:v>66</c:v>
                </c:pt>
                <c:pt idx="1297">
                  <c:v>65.958333333333329</c:v>
                </c:pt>
                <c:pt idx="1298">
                  <c:v>65.916666666666671</c:v>
                </c:pt>
                <c:pt idx="1299">
                  <c:v>65.875</c:v>
                </c:pt>
                <c:pt idx="1300">
                  <c:v>65.833333333333329</c:v>
                </c:pt>
                <c:pt idx="1301">
                  <c:v>65.791666666666671</c:v>
                </c:pt>
                <c:pt idx="1302">
                  <c:v>65.75</c:v>
                </c:pt>
                <c:pt idx="1303">
                  <c:v>65.708333333333329</c:v>
                </c:pt>
                <c:pt idx="1304">
                  <c:v>65.666666666666657</c:v>
                </c:pt>
                <c:pt idx="1305">
                  <c:v>65.625</c:v>
                </c:pt>
                <c:pt idx="1306">
                  <c:v>65.583333333333343</c:v>
                </c:pt>
                <c:pt idx="1307">
                  <c:v>65.541666666666671</c:v>
                </c:pt>
                <c:pt idx="1308">
                  <c:v>65.5</c:v>
                </c:pt>
                <c:pt idx="1309">
                  <c:v>65.458333333333329</c:v>
                </c:pt>
                <c:pt idx="1310">
                  <c:v>65.416666666666671</c:v>
                </c:pt>
                <c:pt idx="1311">
                  <c:v>65.375</c:v>
                </c:pt>
                <c:pt idx="1312">
                  <c:v>65.333333333333329</c:v>
                </c:pt>
                <c:pt idx="1313">
                  <c:v>65.291666666666671</c:v>
                </c:pt>
                <c:pt idx="1314">
                  <c:v>65.25</c:v>
                </c:pt>
                <c:pt idx="1315">
                  <c:v>65.208333333333329</c:v>
                </c:pt>
                <c:pt idx="1316">
                  <c:v>65.166666666666657</c:v>
                </c:pt>
                <c:pt idx="1317">
                  <c:v>65.125</c:v>
                </c:pt>
                <c:pt idx="1318">
                  <c:v>65.083333333333343</c:v>
                </c:pt>
                <c:pt idx="1319">
                  <c:v>65.041666666666657</c:v>
                </c:pt>
                <c:pt idx="1320">
                  <c:v>65</c:v>
                </c:pt>
                <c:pt idx="1321">
                  <c:v>64.958333333333329</c:v>
                </c:pt>
                <c:pt idx="1322">
                  <c:v>64.916666666666671</c:v>
                </c:pt>
                <c:pt idx="1323">
                  <c:v>64.875</c:v>
                </c:pt>
                <c:pt idx="1324">
                  <c:v>64.833333333333329</c:v>
                </c:pt>
                <c:pt idx="1325">
                  <c:v>64.791666666666671</c:v>
                </c:pt>
                <c:pt idx="1326">
                  <c:v>64.75</c:v>
                </c:pt>
                <c:pt idx="1327">
                  <c:v>64.708333333333329</c:v>
                </c:pt>
                <c:pt idx="1328">
                  <c:v>64.666666666666657</c:v>
                </c:pt>
                <c:pt idx="1329">
                  <c:v>64.625</c:v>
                </c:pt>
                <c:pt idx="1330">
                  <c:v>64.583333333333343</c:v>
                </c:pt>
                <c:pt idx="1331">
                  <c:v>64.541666666666657</c:v>
                </c:pt>
                <c:pt idx="1332">
                  <c:v>64.5</c:v>
                </c:pt>
                <c:pt idx="1333">
                  <c:v>64.458333333333329</c:v>
                </c:pt>
                <c:pt idx="1334">
                  <c:v>64.416666666666671</c:v>
                </c:pt>
                <c:pt idx="1335">
                  <c:v>64.375</c:v>
                </c:pt>
                <c:pt idx="1336">
                  <c:v>64.333333333333329</c:v>
                </c:pt>
                <c:pt idx="1337">
                  <c:v>64.291666666666671</c:v>
                </c:pt>
                <c:pt idx="1338">
                  <c:v>64.25</c:v>
                </c:pt>
                <c:pt idx="1339">
                  <c:v>64.208333333333329</c:v>
                </c:pt>
                <c:pt idx="1340">
                  <c:v>64.166666666666671</c:v>
                </c:pt>
                <c:pt idx="1341">
                  <c:v>64.125</c:v>
                </c:pt>
                <c:pt idx="1342">
                  <c:v>64.083333333333343</c:v>
                </c:pt>
                <c:pt idx="1343">
                  <c:v>64.041666666666657</c:v>
                </c:pt>
                <c:pt idx="1344">
                  <c:v>64</c:v>
                </c:pt>
                <c:pt idx="1345">
                  <c:v>63.958333333333329</c:v>
                </c:pt>
                <c:pt idx="1346">
                  <c:v>63.916666666666664</c:v>
                </c:pt>
                <c:pt idx="1347">
                  <c:v>63.875000000000007</c:v>
                </c:pt>
                <c:pt idx="1348">
                  <c:v>63.833333333333329</c:v>
                </c:pt>
                <c:pt idx="1349">
                  <c:v>63.791666666666671</c:v>
                </c:pt>
                <c:pt idx="1350">
                  <c:v>63.749999999999993</c:v>
                </c:pt>
                <c:pt idx="1351">
                  <c:v>63.708333333333336</c:v>
                </c:pt>
                <c:pt idx="1352">
                  <c:v>63.666666666666671</c:v>
                </c:pt>
                <c:pt idx="1353">
                  <c:v>63.625</c:v>
                </c:pt>
                <c:pt idx="1354">
                  <c:v>63.583333333333336</c:v>
                </c:pt>
                <c:pt idx="1355">
                  <c:v>63.541666666666664</c:v>
                </c:pt>
                <c:pt idx="1356">
                  <c:v>63.5</c:v>
                </c:pt>
                <c:pt idx="1357">
                  <c:v>63.458333333333336</c:v>
                </c:pt>
                <c:pt idx="1358">
                  <c:v>63.416666666666664</c:v>
                </c:pt>
                <c:pt idx="1359">
                  <c:v>63.375</c:v>
                </c:pt>
                <c:pt idx="1360">
                  <c:v>63.333333333333329</c:v>
                </c:pt>
                <c:pt idx="1361">
                  <c:v>63.291666666666671</c:v>
                </c:pt>
                <c:pt idx="1362">
                  <c:v>63.249999999999993</c:v>
                </c:pt>
                <c:pt idx="1363">
                  <c:v>63.208333333333336</c:v>
                </c:pt>
                <c:pt idx="1364">
                  <c:v>63.166666666666671</c:v>
                </c:pt>
                <c:pt idx="1365">
                  <c:v>63.125</c:v>
                </c:pt>
                <c:pt idx="1366">
                  <c:v>63.083333333333336</c:v>
                </c:pt>
                <c:pt idx="1367">
                  <c:v>63.041666666666664</c:v>
                </c:pt>
                <c:pt idx="1368">
                  <c:v>63</c:v>
                </c:pt>
                <c:pt idx="1369">
                  <c:v>62.958333333333336</c:v>
                </c:pt>
                <c:pt idx="1370">
                  <c:v>62.916666666666664</c:v>
                </c:pt>
                <c:pt idx="1371">
                  <c:v>62.875</c:v>
                </c:pt>
                <c:pt idx="1372">
                  <c:v>62.833333333333329</c:v>
                </c:pt>
                <c:pt idx="1373">
                  <c:v>62.791666666666671</c:v>
                </c:pt>
                <c:pt idx="1374">
                  <c:v>62.749999999999993</c:v>
                </c:pt>
                <c:pt idx="1375">
                  <c:v>62.708333333333336</c:v>
                </c:pt>
                <c:pt idx="1376">
                  <c:v>62.666666666666671</c:v>
                </c:pt>
                <c:pt idx="1377">
                  <c:v>62.625</c:v>
                </c:pt>
                <c:pt idx="1378">
                  <c:v>62.583333333333336</c:v>
                </c:pt>
                <c:pt idx="1379">
                  <c:v>62.541666666666664</c:v>
                </c:pt>
                <c:pt idx="1380">
                  <c:v>62.5</c:v>
                </c:pt>
                <c:pt idx="1381">
                  <c:v>62.458333333333336</c:v>
                </c:pt>
                <c:pt idx="1382">
                  <c:v>62.416666666666664</c:v>
                </c:pt>
                <c:pt idx="1383">
                  <c:v>62.375</c:v>
                </c:pt>
                <c:pt idx="1384">
                  <c:v>62.333333333333329</c:v>
                </c:pt>
                <c:pt idx="1385">
                  <c:v>62.291666666666664</c:v>
                </c:pt>
                <c:pt idx="1386">
                  <c:v>62.250000000000007</c:v>
                </c:pt>
                <c:pt idx="1387">
                  <c:v>62.208333333333329</c:v>
                </c:pt>
                <c:pt idx="1388">
                  <c:v>62.166666666666671</c:v>
                </c:pt>
                <c:pt idx="1389">
                  <c:v>62.125</c:v>
                </c:pt>
                <c:pt idx="1390">
                  <c:v>62.083333333333336</c:v>
                </c:pt>
                <c:pt idx="1391">
                  <c:v>62.041666666666664</c:v>
                </c:pt>
                <c:pt idx="1392">
                  <c:v>62</c:v>
                </c:pt>
                <c:pt idx="1393">
                  <c:v>61.958333333333336</c:v>
                </c:pt>
                <c:pt idx="1394">
                  <c:v>61.916666666666664</c:v>
                </c:pt>
                <c:pt idx="1395">
                  <c:v>61.875</c:v>
                </c:pt>
                <c:pt idx="1396">
                  <c:v>61.833333333333329</c:v>
                </c:pt>
                <c:pt idx="1397">
                  <c:v>61.791666666666664</c:v>
                </c:pt>
                <c:pt idx="1398">
                  <c:v>61.750000000000007</c:v>
                </c:pt>
                <c:pt idx="1399">
                  <c:v>61.708333333333329</c:v>
                </c:pt>
                <c:pt idx="1400">
                  <c:v>61.666666666666671</c:v>
                </c:pt>
                <c:pt idx="1401">
                  <c:v>61.625</c:v>
                </c:pt>
                <c:pt idx="1402">
                  <c:v>61.583333333333336</c:v>
                </c:pt>
                <c:pt idx="1403">
                  <c:v>61.541666666666664</c:v>
                </c:pt>
                <c:pt idx="1404">
                  <c:v>61.5</c:v>
                </c:pt>
                <c:pt idx="1405">
                  <c:v>61.458333333333336</c:v>
                </c:pt>
                <c:pt idx="1406">
                  <c:v>61.416666666666664</c:v>
                </c:pt>
                <c:pt idx="1407">
                  <c:v>61.375</c:v>
                </c:pt>
                <c:pt idx="1408">
                  <c:v>61.333333333333329</c:v>
                </c:pt>
                <c:pt idx="1409">
                  <c:v>61.291666666666664</c:v>
                </c:pt>
                <c:pt idx="1410">
                  <c:v>61.250000000000007</c:v>
                </c:pt>
                <c:pt idx="1411">
                  <c:v>61.208333333333329</c:v>
                </c:pt>
                <c:pt idx="1412">
                  <c:v>61.166666666666671</c:v>
                </c:pt>
                <c:pt idx="1413">
                  <c:v>61.124999999999993</c:v>
                </c:pt>
                <c:pt idx="1414">
                  <c:v>61.083333333333336</c:v>
                </c:pt>
                <c:pt idx="1415">
                  <c:v>61.041666666666671</c:v>
                </c:pt>
                <c:pt idx="1416">
                  <c:v>61</c:v>
                </c:pt>
                <c:pt idx="1417">
                  <c:v>60.958333333333336</c:v>
                </c:pt>
                <c:pt idx="1418">
                  <c:v>60.916666666666664</c:v>
                </c:pt>
                <c:pt idx="1419">
                  <c:v>60.875</c:v>
                </c:pt>
                <c:pt idx="1420">
                  <c:v>60.833333333333329</c:v>
                </c:pt>
                <c:pt idx="1421">
                  <c:v>60.791666666666664</c:v>
                </c:pt>
                <c:pt idx="1422">
                  <c:v>60.750000000000007</c:v>
                </c:pt>
                <c:pt idx="1423">
                  <c:v>60.708333333333329</c:v>
                </c:pt>
                <c:pt idx="1424">
                  <c:v>60.666666666666671</c:v>
                </c:pt>
                <c:pt idx="1425">
                  <c:v>60.624999999999993</c:v>
                </c:pt>
                <c:pt idx="1426">
                  <c:v>60.583333333333336</c:v>
                </c:pt>
                <c:pt idx="1427">
                  <c:v>60.541666666666671</c:v>
                </c:pt>
                <c:pt idx="1428">
                  <c:v>60.5</c:v>
                </c:pt>
                <c:pt idx="1429">
                  <c:v>60.458333333333336</c:v>
                </c:pt>
                <c:pt idx="1430">
                  <c:v>60.416666666666664</c:v>
                </c:pt>
                <c:pt idx="1431">
                  <c:v>60.375</c:v>
                </c:pt>
                <c:pt idx="1432">
                  <c:v>60.333333333333336</c:v>
                </c:pt>
                <c:pt idx="1433">
                  <c:v>60.291666666666664</c:v>
                </c:pt>
                <c:pt idx="1434">
                  <c:v>60.25</c:v>
                </c:pt>
                <c:pt idx="1435">
                  <c:v>60.208333333333329</c:v>
                </c:pt>
                <c:pt idx="1436">
                  <c:v>60.166666666666671</c:v>
                </c:pt>
                <c:pt idx="1437">
                  <c:v>60.124999999999993</c:v>
                </c:pt>
                <c:pt idx="1438">
                  <c:v>60.083333333333336</c:v>
                </c:pt>
                <c:pt idx="1439">
                  <c:v>60.041666666666671</c:v>
                </c:pt>
                <c:pt idx="1440">
                  <c:v>60</c:v>
                </c:pt>
                <c:pt idx="1441">
                  <c:v>59.958333333333336</c:v>
                </c:pt>
                <c:pt idx="1442">
                  <c:v>59.916666666666664</c:v>
                </c:pt>
                <c:pt idx="1443">
                  <c:v>59.875</c:v>
                </c:pt>
                <c:pt idx="1444">
                  <c:v>59.833333333333336</c:v>
                </c:pt>
                <c:pt idx="1445">
                  <c:v>59.791666666666664</c:v>
                </c:pt>
                <c:pt idx="1446">
                  <c:v>59.75</c:v>
                </c:pt>
                <c:pt idx="1447">
                  <c:v>59.708333333333329</c:v>
                </c:pt>
                <c:pt idx="1448">
                  <c:v>59.666666666666671</c:v>
                </c:pt>
                <c:pt idx="1449">
                  <c:v>59.624999999999993</c:v>
                </c:pt>
                <c:pt idx="1450">
                  <c:v>59.583333333333336</c:v>
                </c:pt>
                <c:pt idx="1451">
                  <c:v>59.541666666666671</c:v>
                </c:pt>
                <c:pt idx="1452">
                  <c:v>59.5</c:v>
                </c:pt>
                <c:pt idx="1453">
                  <c:v>59.458333333333336</c:v>
                </c:pt>
                <c:pt idx="1454">
                  <c:v>59.416666666666664</c:v>
                </c:pt>
                <c:pt idx="1455">
                  <c:v>59.375</c:v>
                </c:pt>
                <c:pt idx="1456">
                  <c:v>59.333333333333336</c:v>
                </c:pt>
                <c:pt idx="1457">
                  <c:v>59.291666666666664</c:v>
                </c:pt>
                <c:pt idx="1458">
                  <c:v>59.25</c:v>
                </c:pt>
                <c:pt idx="1459">
                  <c:v>59.208333333333329</c:v>
                </c:pt>
                <c:pt idx="1460">
                  <c:v>59.166666666666664</c:v>
                </c:pt>
                <c:pt idx="1461">
                  <c:v>59.125000000000007</c:v>
                </c:pt>
                <c:pt idx="1462">
                  <c:v>59.083333333333329</c:v>
                </c:pt>
                <c:pt idx="1463">
                  <c:v>59.041666666666671</c:v>
                </c:pt>
                <c:pt idx="1464">
                  <c:v>59</c:v>
                </c:pt>
                <c:pt idx="1465">
                  <c:v>58.958333333333336</c:v>
                </c:pt>
                <c:pt idx="1466">
                  <c:v>58.916666666666664</c:v>
                </c:pt>
                <c:pt idx="1467">
                  <c:v>58.875</c:v>
                </c:pt>
                <c:pt idx="1468">
                  <c:v>58.833333333333336</c:v>
                </c:pt>
                <c:pt idx="1469">
                  <c:v>58.791666666666664</c:v>
                </c:pt>
                <c:pt idx="1470">
                  <c:v>58.75</c:v>
                </c:pt>
                <c:pt idx="1471">
                  <c:v>58.708333333333329</c:v>
                </c:pt>
                <c:pt idx="1472">
                  <c:v>58.666666666666664</c:v>
                </c:pt>
                <c:pt idx="1473">
                  <c:v>58.625000000000007</c:v>
                </c:pt>
                <c:pt idx="1474">
                  <c:v>58.583333333333329</c:v>
                </c:pt>
                <c:pt idx="1475">
                  <c:v>58.541666666666671</c:v>
                </c:pt>
                <c:pt idx="1476">
                  <c:v>58.5</c:v>
                </c:pt>
                <c:pt idx="1477">
                  <c:v>58.458333333333336</c:v>
                </c:pt>
                <c:pt idx="1478">
                  <c:v>58.416666666666664</c:v>
                </c:pt>
                <c:pt idx="1479">
                  <c:v>58.375</c:v>
                </c:pt>
                <c:pt idx="1480">
                  <c:v>58.333333333333336</c:v>
                </c:pt>
                <c:pt idx="1481">
                  <c:v>58.291666666666664</c:v>
                </c:pt>
                <c:pt idx="1482">
                  <c:v>58.25</c:v>
                </c:pt>
                <c:pt idx="1483">
                  <c:v>58.208333333333329</c:v>
                </c:pt>
                <c:pt idx="1484">
                  <c:v>58.166666666666664</c:v>
                </c:pt>
                <c:pt idx="1485">
                  <c:v>58.125000000000007</c:v>
                </c:pt>
                <c:pt idx="1486">
                  <c:v>58.083333333333329</c:v>
                </c:pt>
                <c:pt idx="1487">
                  <c:v>58.041666666666671</c:v>
                </c:pt>
                <c:pt idx="1488">
                  <c:v>57.999999999999993</c:v>
                </c:pt>
                <c:pt idx="1489">
                  <c:v>57.958333333333336</c:v>
                </c:pt>
                <c:pt idx="1490">
                  <c:v>57.916666666666671</c:v>
                </c:pt>
                <c:pt idx="1491">
                  <c:v>57.875</c:v>
                </c:pt>
                <c:pt idx="1492">
                  <c:v>57.833333333333336</c:v>
                </c:pt>
                <c:pt idx="1493">
                  <c:v>57.791666666666664</c:v>
                </c:pt>
                <c:pt idx="1494">
                  <c:v>57.75</c:v>
                </c:pt>
                <c:pt idx="1495">
                  <c:v>57.708333333333329</c:v>
                </c:pt>
                <c:pt idx="1496">
                  <c:v>57.666666666666664</c:v>
                </c:pt>
                <c:pt idx="1497">
                  <c:v>57.625000000000007</c:v>
                </c:pt>
                <c:pt idx="1498">
                  <c:v>57.583333333333329</c:v>
                </c:pt>
                <c:pt idx="1499">
                  <c:v>57.541666666666671</c:v>
                </c:pt>
                <c:pt idx="1500">
                  <c:v>57.499999999999993</c:v>
                </c:pt>
                <c:pt idx="1501">
                  <c:v>57.458333333333336</c:v>
                </c:pt>
                <c:pt idx="1502">
                  <c:v>57.416666666666671</c:v>
                </c:pt>
                <c:pt idx="1503">
                  <c:v>57.375</c:v>
                </c:pt>
                <c:pt idx="1504">
                  <c:v>57.333333333333336</c:v>
                </c:pt>
                <c:pt idx="1505">
                  <c:v>57.291666666666664</c:v>
                </c:pt>
                <c:pt idx="1506">
                  <c:v>57.25</c:v>
                </c:pt>
                <c:pt idx="1507">
                  <c:v>57.208333333333336</c:v>
                </c:pt>
                <c:pt idx="1508">
                  <c:v>57.166666666666664</c:v>
                </c:pt>
                <c:pt idx="1509">
                  <c:v>57.125</c:v>
                </c:pt>
                <c:pt idx="1510">
                  <c:v>57.083333333333329</c:v>
                </c:pt>
                <c:pt idx="1511">
                  <c:v>57.041666666666671</c:v>
                </c:pt>
                <c:pt idx="1512">
                  <c:v>56.999999999999993</c:v>
                </c:pt>
                <c:pt idx="1513">
                  <c:v>56.958333333333336</c:v>
                </c:pt>
                <c:pt idx="1514">
                  <c:v>56.916666666666671</c:v>
                </c:pt>
                <c:pt idx="1515">
                  <c:v>56.875</c:v>
                </c:pt>
                <c:pt idx="1516">
                  <c:v>56.833333333333336</c:v>
                </c:pt>
                <c:pt idx="1517">
                  <c:v>56.791666666666664</c:v>
                </c:pt>
                <c:pt idx="1518">
                  <c:v>56.75</c:v>
                </c:pt>
                <c:pt idx="1519">
                  <c:v>56.708333333333336</c:v>
                </c:pt>
                <c:pt idx="1520">
                  <c:v>56.666666666666664</c:v>
                </c:pt>
                <c:pt idx="1521">
                  <c:v>56.625</c:v>
                </c:pt>
                <c:pt idx="1522">
                  <c:v>56.583333333333329</c:v>
                </c:pt>
                <c:pt idx="1523">
                  <c:v>56.541666666666671</c:v>
                </c:pt>
                <c:pt idx="1524">
                  <c:v>56.499999999999993</c:v>
                </c:pt>
                <c:pt idx="1525">
                  <c:v>56.458333333333336</c:v>
                </c:pt>
                <c:pt idx="1526">
                  <c:v>56.416666666666671</c:v>
                </c:pt>
                <c:pt idx="1527">
                  <c:v>56.375</c:v>
                </c:pt>
                <c:pt idx="1528">
                  <c:v>56.333333333333336</c:v>
                </c:pt>
                <c:pt idx="1529">
                  <c:v>56.291666666666664</c:v>
                </c:pt>
                <c:pt idx="1530">
                  <c:v>56.25</c:v>
                </c:pt>
                <c:pt idx="1531">
                  <c:v>56.208333333333336</c:v>
                </c:pt>
                <c:pt idx="1532">
                  <c:v>56.166666666666664</c:v>
                </c:pt>
                <c:pt idx="1533">
                  <c:v>56.125</c:v>
                </c:pt>
                <c:pt idx="1534">
                  <c:v>56.083333333333329</c:v>
                </c:pt>
                <c:pt idx="1535">
                  <c:v>56.041666666666664</c:v>
                </c:pt>
                <c:pt idx="1536">
                  <c:v>56.000000000000007</c:v>
                </c:pt>
                <c:pt idx="1537">
                  <c:v>55.958333333333329</c:v>
                </c:pt>
                <c:pt idx="1538">
                  <c:v>55.916666666666671</c:v>
                </c:pt>
                <c:pt idx="1539">
                  <c:v>55.875</c:v>
                </c:pt>
                <c:pt idx="1540">
                  <c:v>55.833333333333336</c:v>
                </c:pt>
                <c:pt idx="1541">
                  <c:v>55.791666666666664</c:v>
                </c:pt>
                <c:pt idx="1542">
                  <c:v>55.75</c:v>
                </c:pt>
                <c:pt idx="1543">
                  <c:v>55.708333333333336</c:v>
                </c:pt>
                <c:pt idx="1544">
                  <c:v>55.666666666666664</c:v>
                </c:pt>
                <c:pt idx="1545">
                  <c:v>55.625</c:v>
                </c:pt>
                <c:pt idx="1546">
                  <c:v>55.583333333333329</c:v>
                </c:pt>
                <c:pt idx="1547">
                  <c:v>55.541666666666664</c:v>
                </c:pt>
                <c:pt idx="1548">
                  <c:v>55.500000000000007</c:v>
                </c:pt>
                <c:pt idx="1549">
                  <c:v>55.458333333333329</c:v>
                </c:pt>
                <c:pt idx="1550">
                  <c:v>55.416666666666671</c:v>
                </c:pt>
                <c:pt idx="1551">
                  <c:v>55.375</c:v>
                </c:pt>
                <c:pt idx="1552">
                  <c:v>55.333333333333336</c:v>
                </c:pt>
                <c:pt idx="1553">
                  <c:v>55.291666666666664</c:v>
                </c:pt>
                <c:pt idx="1554">
                  <c:v>55.25</c:v>
                </c:pt>
                <c:pt idx="1555">
                  <c:v>55.208333333333336</c:v>
                </c:pt>
                <c:pt idx="1556">
                  <c:v>55.166666666666664</c:v>
                </c:pt>
                <c:pt idx="1557">
                  <c:v>55.125</c:v>
                </c:pt>
                <c:pt idx="1558">
                  <c:v>55.083333333333329</c:v>
                </c:pt>
                <c:pt idx="1559">
                  <c:v>55.041666666666664</c:v>
                </c:pt>
                <c:pt idx="1560">
                  <c:v>55.000000000000007</c:v>
                </c:pt>
                <c:pt idx="1561">
                  <c:v>54.958333333333329</c:v>
                </c:pt>
                <c:pt idx="1562">
                  <c:v>54.916666666666671</c:v>
                </c:pt>
                <c:pt idx="1563">
                  <c:v>54.874999999999993</c:v>
                </c:pt>
                <c:pt idx="1564">
                  <c:v>54.833333333333336</c:v>
                </c:pt>
                <c:pt idx="1565">
                  <c:v>54.791666666666671</c:v>
                </c:pt>
                <c:pt idx="1566">
                  <c:v>54.75</c:v>
                </c:pt>
                <c:pt idx="1567">
                  <c:v>54.708333333333336</c:v>
                </c:pt>
                <c:pt idx="1568">
                  <c:v>54.666666666666664</c:v>
                </c:pt>
                <c:pt idx="1569">
                  <c:v>54.625</c:v>
                </c:pt>
                <c:pt idx="1570">
                  <c:v>54.583333333333329</c:v>
                </c:pt>
                <c:pt idx="1571">
                  <c:v>54.541666666666664</c:v>
                </c:pt>
                <c:pt idx="1572">
                  <c:v>54.500000000000007</c:v>
                </c:pt>
                <c:pt idx="1573">
                  <c:v>54.458333333333329</c:v>
                </c:pt>
                <c:pt idx="1574">
                  <c:v>54.416666666666671</c:v>
                </c:pt>
                <c:pt idx="1575">
                  <c:v>54.374999999999993</c:v>
                </c:pt>
                <c:pt idx="1576">
                  <c:v>54.333333333333336</c:v>
                </c:pt>
                <c:pt idx="1577">
                  <c:v>54.291666666666671</c:v>
                </c:pt>
                <c:pt idx="1578">
                  <c:v>54.25</c:v>
                </c:pt>
                <c:pt idx="1579">
                  <c:v>54.208333333333336</c:v>
                </c:pt>
                <c:pt idx="1580">
                  <c:v>54.166666666666664</c:v>
                </c:pt>
                <c:pt idx="1581">
                  <c:v>54.125</c:v>
                </c:pt>
                <c:pt idx="1582">
                  <c:v>54.083333333333336</c:v>
                </c:pt>
                <c:pt idx="1583">
                  <c:v>54.041666666666664</c:v>
                </c:pt>
                <c:pt idx="1584">
                  <c:v>54</c:v>
                </c:pt>
                <c:pt idx="1585">
                  <c:v>53.958333333333329</c:v>
                </c:pt>
                <c:pt idx="1586">
                  <c:v>53.916666666666671</c:v>
                </c:pt>
                <c:pt idx="1587">
                  <c:v>53.874999999999993</c:v>
                </c:pt>
                <c:pt idx="1588">
                  <c:v>53.833333333333336</c:v>
                </c:pt>
                <c:pt idx="1589">
                  <c:v>53.791666666666671</c:v>
                </c:pt>
                <c:pt idx="1590">
                  <c:v>53.75</c:v>
                </c:pt>
                <c:pt idx="1591">
                  <c:v>53.708333333333336</c:v>
                </c:pt>
                <c:pt idx="1592">
                  <c:v>53.666666666666664</c:v>
                </c:pt>
                <c:pt idx="1593">
                  <c:v>53.625</c:v>
                </c:pt>
                <c:pt idx="1594">
                  <c:v>53.583333333333336</c:v>
                </c:pt>
                <c:pt idx="1595">
                  <c:v>53.541666666666664</c:v>
                </c:pt>
                <c:pt idx="1596">
                  <c:v>53.5</c:v>
                </c:pt>
                <c:pt idx="1597">
                  <c:v>53.458333333333329</c:v>
                </c:pt>
                <c:pt idx="1598">
                  <c:v>53.416666666666671</c:v>
                </c:pt>
                <c:pt idx="1599">
                  <c:v>53.374999999999993</c:v>
                </c:pt>
                <c:pt idx="1600">
                  <c:v>53.333333333333336</c:v>
                </c:pt>
                <c:pt idx="1601">
                  <c:v>53.291666666666671</c:v>
                </c:pt>
                <c:pt idx="1602">
                  <c:v>53.25</c:v>
                </c:pt>
                <c:pt idx="1603">
                  <c:v>53.208333333333336</c:v>
                </c:pt>
                <c:pt idx="1604">
                  <c:v>53.166666666666664</c:v>
                </c:pt>
                <c:pt idx="1605">
                  <c:v>53.125</c:v>
                </c:pt>
                <c:pt idx="1606">
                  <c:v>53.083333333333336</c:v>
                </c:pt>
                <c:pt idx="1607">
                  <c:v>53.041666666666664</c:v>
                </c:pt>
                <c:pt idx="1608">
                  <c:v>53</c:v>
                </c:pt>
                <c:pt idx="1609">
                  <c:v>52.958333333333329</c:v>
                </c:pt>
                <c:pt idx="1610">
                  <c:v>52.916666666666664</c:v>
                </c:pt>
                <c:pt idx="1611">
                  <c:v>52.875000000000007</c:v>
                </c:pt>
                <c:pt idx="1612">
                  <c:v>52.833333333333329</c:v>
                </c:pt>
                <c:pt idx="1613">
                  <c:v>52.791666666666671</c:v>
                </c:pt>
                <c:pt idx="1614">
                  <c:v>52.75</c:v>
                </c:pt>
                <c:pt idx="1615">
                  <c:v>52.708333333333336</c:v>
                </c:pt>
                <c:pt idx="1616">
                  <c:v>52.666666666666664</c:v>
                </c:pt>
                <c:pt idx="1617">
                  <c:v>52.625</c:v>
                </c:pt>
                <c:pt idx="1618">
                  <c:v>52.583333333333336</c:v>
                </c:pt>
                <c:pt idx="1619">
                  <c:v>52.541666666666664</c:v>
                </c:pt>
                <c:pt idx="1620">
                  <c:v>52.5</c:v>
                </c:pt>
                <c:pt idx="1621">
                  <c:v>52.458333333333329</c:v>
                </c:pt>
                <c:pt idx="1622">
                  <c:v>52.416666666666664</c:v>
                </c:pt>
                <c:pt idx="1623">
                  <c:v>52.375000000000007</c:v>
                </c:pt>
                <c:pt idx="1624">
                  <c:v>52.333333333333329</c:v>
                </c:pt>
                <c:pt idx="1625">
                  <c:v>52.291666666666671</c:v>
                </c:pt>
                <c:pt idx="1626">
                  <c:v>52.25</c:v>
                </c:pt>
                <c:pt idx="1627">
                  <c:v>52.208333333333336</c:v>
                </c:pt>
                <c:pt idx="1628">
                  <c:v>52.166666666666664</c:v>
                </c:pt>
                <c:pt idx="1629">
                  <c:v>52.125</c:v>
                </c:pt>
                <c:pt idx="1630">
                  <c:v>52.083333333333336</c:v>
                </c:pt>
                <c:pt idx="1631">
                  <c:v>52.041666666666664</c:v>
                </c:pt>
                <c:pt idx="1632">
                  <c:v>52</c:v>
                </c:pt>
                <c:pt idx="1633">
                  <c:v>51.958333333333329</c:v>
                </c:pt>
                <c:pt idx="1634">
                  <c:v>51.916666666666664</c:v>
                </c:pt>
                <c:pt idx="1635">
                  <c:v>51.875000000000007</c:v>
                </c:pt>
                <c:pt idx="1636">
                  <c:v>51.833333333333329</c:v>
                </c:pt>
                <c:pt idx="1637">
                  <c:v>51.791666666666671</c:v>
                </c:pt>
                <c:pt idx="1638">
                  <c:v>51.749999999999993</c:v>
                </c:pt>
                <c:pt idx="1639">
                  <c:v>51.708333333333336</c:v>
                </c:pt>
                <c:pt idx="1640">
                  <c:v>51.666666666666671</c:v>
                </c:pt>
                <c:pt idx="1641">
                  <c:v>51.625</c:v>
                </c:pt>
                <c:pt idx="1642">
                  <c:v>51.583333333333336</c:v>
                </c:pt>
                <c:pt idx="1643">
                  <c:v>51.541666666666664</c:v>
                </c:pt>
                <c:pt idx="1644">
                  <c:v>51.5</c:v>
                </c:pt>
                <c:pt idx="1645">
                  <c:v>51.458333333333329</c:v>
                </c:pt>
                <c:pt idx="1646">
                  <c:v>51.416666666666664</c:v>
                </c:pt>
                <c:pt idx="1647">
                  <c:v>51.375000000000007</c:v>
                </c:pt>
                <c:pt idx="1648">
                  <c:v>51.333333333333329</c:v>
                </c:pt>
                <c:pt idx="1649">
                  <c:v>51.291666666666671</c:v>
                </c:pt>
                <c:pt idx="1650">
                  <c:v>51.249999999999993</c:v>
                </c:pt>
                <c:pt idx="1651">
                  <c:v>51.208333333333336</c:v>
                </c:pt>
                <c:pt idx="1652">
                  <c:v>51.166666666666671</c:v>
                </c:pt>
                <c:pt idx="1653">
                  <c:v>51.125</c:v>
                </c:pt>
                <c:pt idx="1654">
                  <c:v>51.083333333333336</c:v>
                </c:pt>
                <c:pt idx="1655">
                  <c:v>51.041666666666664</c:v>
                </c:pt>
                <c:pt idx="1656">
                  <c:v>51</c:v>
                </c:pt>
                <c:pt idx="1657">
                  <c:v>50.958333333333336</c:v>
                </c:pt>
                <c:pt idx="1658">
                  <c:v>50.916666666666664</c:v>
                </c:pt>
                <c:pt idx="1659">
                  <c:v>50.875</c:v>
                </c:pt>
                <c:pt idx="1660">
                  <c:v>50.833333333333329</c:v>
                </c:pt>
                <c:pt idx="1661">
                  <c:v>50.791666666666671</c:v>
                </c:pt>
                <c:pt idx="1662">
                  <c:v>50.749999999999993</c:v>
                </c:pt>
                <c:pt idx="1663">
                  <c:v>50.708333333333336</c:v>
                </c:pt>
                <c:pt idx="1664">
                  <c:v>50.666666666666671</c:v>
                </c:pt>
                <c:pt idx="1665">
                  <c:v>50.625</c:v>
                </c:pt>
                <c:pt idx="1666">
                  <c:v>50.583333333333336</c:v>
                </c:pt>
                <c:pt idx="1667">
                  <c:v>50.541666666666664</c:v>
                </c:pt>
                <c:pt idx="1668">
                  <c:v>50.5</c:v>
                </c:pt>
                <c:pt idx="1669">
                  <c:v>50.458333333333336</c:v>
                </c:pt>
                <c:pt idx="1670">
                  <c:v>50.416666666666664</c:v>
                </c:pt>
                <c:pt idx="1671">
                  <c:v>50.375</c:v>
                </c:pt>
                <c:pt idx="1672">
                  <c:v>50.333333333333329</c:v>
                </c:pt>
                <c:pt idx="1673">
                  <c:v>50.291666666666671</c:v>
                </c:pt>
                <c:pt idx="1674">
                  <c:v>50.249999999999993</c:v>
                </c:pt>
                <c:pt idx="1675">
                  <c:v>50.208333333333336</c:v>
                </c:pt>
                <c:pt idx="1676">
                  <c:v>50.166666666666671</c:v>
                </c:pt>
                <c:pt idx="1677">
                  <c:v>50.125</c:v>
                </c:pt>
                <c:pt idx="1678">
                  <c:v>50.083333333333336</c:v>
                </c:pt>
                <c:pt idx="1679">
                  <c:v>50.041666666666664</c:v>
                </c:pt>
                <c:pt idx="1680">
                  <c:v>50</c:v>
                </c:pt>
                <c:pt idx="1681">
                  <c:v>49.958333333333336</c:v>
                </c:pt>
                <c:pt idx="1682">
                  <c:v>49.916666666666664</c:v>
                </c:pt>
                <c:pt idx="1683">
                  <c:v>49.875</c:v>
                </c:pt>
                <c:pt idx="1684">
                  <c:v>49.833333333333336</c:v>
                </c:pt>
                <c:pt idx="1685">
                  <c:v>49.791666666666664</c:v>
                </c:pt>
                <c:pt idx="1686">
                  <c:v>49.75</c:v>
                </c:pt>
                <c:pt idx="1687">
                  <c:v>49.708333333333329</c:v>
                </c:pt>
                <c:pt idx="1688">
                  <c:v>49.666666666666664</c:v>
                </c:pt>
                <c:pt idx="1689">
                  <c:v>49.625</c:v>
                </c:pt>
                <c:pt idx="1690">
                  <c:v>49.583333333333336</c:v>
                </c:pt>
                <c:pt idx="1691">
                  <c:v>49.541666666666664</c:v>
                </c:pt>
                <c:pt idx="1692">
                  <c:v>49.5</c:v>
                </c:pt>
                <c:pt idx="1693">
                  <c:v>49.458333333333329</c:v>
                </c:pt>
                <c:pt idx="1694">
                  <c:v>49.416666666666664</c:v>
                </c:pt>
                <c:pt idx="1695">
                  <c:v>49.375</c:v>
                </c:pt>
                <c:pt idx="1696">
                  <c:v>49.333333333333336</c:v>
                </c:pt>
                <c:pt idx="1697">
                  <c:v>49.291666666666664</c:v>
                </c:pt>
                <c:pt idx="1698">
                  <c:v>49.25</c:v>
                </c:pt>
                <c:pt idx="1699">
                  <c:v>49.208333333333329</c:v>
                </c:pt>
                <c:pt idx="1700">
                  <c:v>49.166666666666664</c:v>
                </c:pt>
                <c:pt idx="1701">
                  <c:v>49.125</c:v>
                </c:pt>
                <c:pt idx="1702">
                  <c:v>49.083333333333336</c:v>
                </c:pt>
                <c:pt idx="1703">
                  <c:v>49.041666666666664</c:v>
                </c:pt>
                <c:pt idx="1704">
                  <c:v>49</c:v>
                </c:pt>
                <c:pt idx="1705">
                  <c:v>48.958333333333329</c:v>
                </c:pt>
                <c:pt idx="1706">
                  <c:v>48.916666666666671</c:v>
                </c:pt>
                <c:pt idx="1707">
                  <c:v>48.875</c:v>
                </c:pt>
                <c:pt idx="1708">
                  <c:v>48.833333333333336</c:v>
                </c:pt>
                <c:pt idx="1709">
                  <c:v>48.791666666666664</c:v>
                </c:pt>
                <c:pt idx="1710">
                  <c:v>48.75</c:v>
                </c:pt>
                <c:pt idx="1711">
                  <c:v>48.708333333333329</c:v>
                </c:pt>
                <c:pt idx="1712">
                  <c:v>48.666666666666671</c:v>
                </c:pt>
                <c:pt idx="1713">
                  <c:v>48.625</c:v>
                </c:pt>
                <c:pt idx="1714">
                  <c:v>48.583333333333336</c:v>
                </c:pt>
                <c:pt idx="1715">
                  <c:v>48.541666666666664</c:v>
                </c:pt>
                <c:pt idx="1716">
                  <c:v>48.5</c:v>
                </c:pt>
                <c:pt idx="1717">
                  <c:v>48.458333333333329</c:v>
                </c:pt>
                <c:pt idx="1718">
                  <c:v>48.416666666666671</c:v>
                </c:pt>
                <c:pt idx="1719">
                  <c:v>48.375</c:v>
                </c:pt>
                <c:pt idx="1720">
                  <c:v>48.333333333333336</c:v>
                </c:pt>
                <c:pt idx="1721">
                  <c:v>48.291666666666664</c:v>
                </c:pt>
                <c:pt idx="1722">
                  <c:v>48.25</c:v>
                </c:pt>
                <c:pt idx="1723">
                  <c:v>48.208333333333329</c:v>
                </c:pt>
                <c:pt idx="1724">
                  <c:v>48.166666666666671</c:v>
                </c:pt>
                <c:pt idx="1725">
                  <c:v>48.125</c:v>
                </c:pt>
                <c:pt idx="1726">
                  <c:v>48.083333333333336</c:v>
                </c:pt>
                <c:pt idx="1727">
                  <c:v>48.041666666666664</c:v>
                </c:pt>
                <c:pt idx="1728">
                  <c:v>48</c:v>
                </c:pt>
                <c:pt idx="1729">
                  <c:v>47.958333333333329</c:v>
                </c:pt>
                <c:pt idx="1730">
                  <c:v>47.916666666666671</c:v>
                </c:pt>
                <c:pt idx="1731">
                  <c:v>47.875</c:v>
                </c:pt>
                <c:pt idx="1732">
                  <c:v>47.833333333333336</c:v>
                </c:pt>
                <c:pt idx="1733">
                  <c:v>47.791666666666664</c:v>
                </c:pt>
                <c:pt idx="1734">
                  <c:v>47.75</c:v>
                </c:pt>
                <c:pt idx="1735">
                  <c:v>47.708333333333336</c:v>
                </c:pt>
                <c:pt idx="1736">
                  <c:v>47.666666666666671</c:v>
                </c:pt>
                <c:pt idx="1737">
                  <c:v>47.625</c:v>
                </c:pt>
                <c:pt idx="1738">
                  <c:v>47.583333333333336</c:v>
                </c:pt>
                <c:pt idx="1739">
                  <c:v>47.541666666666664</c:v>
                </c:pt>
                <c:pt idx="1740">
                  <c:v>47.5</c:v>
                </c:pt>
                <c:pt idx="1741">
                  <c:v>47.458333333333336</c:v>
                </c:pt>
                <c:pt idx="1742">
                  <c:v>47.416666666666671</c:v>
                </c:pt>
                <c:pt idx="1743">
                  <c:v>47.375</c:v>
                </c:pt>
                <c:pt idx="1744">
                  <c:v>47.333333333333336</c:v>
                </c:pt>
                <c:pt idx="1745">
                  <c:v>47.291666666666664</c:v>
                </c:pt>
                <c:pt idx="1746">
                  <c:v>47.25</c:v>
                </c:pt>
                <c:pt idx="1747">
                  <c:v>47.208333333333336</c:v>
                </c:pt>
                <c:pt idx="1748">
                  <c:v>47.166666666666671</c:v>
                </c:pt>
                <c:pt idx="1749">
                  <c:v>47.125</c:v>
                </c:pt>
                <c:pt idx="1750">
                  <c:v>47.083333333333336</c:v>
                </c:pt>
                <c:pt idx="1751">
                  <c:v>47.041666666666664</c:v>
                </c:pt>
                <c:pt idx="1752">
                  <c:v>47</c:v>
                </c:pt>
                <c:pt idx="1753">
                  <c:v>46.958333333333336</c:v>
                </c:pt>
                <c:pt idx="1754">
                  <c:v>46.916666666666664</c:v>
                </c:pt>
                <c:pt idx="1755">
                  <c:v>46.875</c:v>
                </c:pt>
                <c:pt idx="1756">
                  <c:v>46.833333333333336</c:v>
                </c:pt>
                <c:pt idx="1757">
                  <c:v>46.791666666666664</c:v>
                </c:pt>
                <c:pt idx="1758">
                  <c:v>46.75</c:v>
                </c:pt>
                <c:pt idx="1759">
                  <c:v>46.708333333333336</c:v>
                </c:pt>
                <c:pt idx="1760">
                  <c:v>46.666666666666664</c:v>
                </c:pt>
                <c:pt idx="1761">
                  <c:v>46.625</c:v>
                </c:pt>
                <c:pt idx="1762">
                  <c:v>46.583333333333329</c:v>
                </c:pt>
                <c:pt idx="1763">
                  <c:v>46.541666666666664</c:v>
                </c:pt>
                <c:pt idx="1764">
                  <c:v>46.5</c:v>
                </c:pt>
                <c:pt idx="1765">
                  <c:v>46.458333333333336</c:v>
                </c:pt>
                <c:pt idx="1766">
                  <c:v>46.416666666666664</c:v>
                </c:pt>
                <c:pt idx="1767">
                  <c:v>46.375</c:v>
                </c:pt>
                <c:pt idx="1768">
                  <c:v>46.333333333333329</c:v>
                </c:pt>
                <c:pt idx="1769">
                  <c:v>46.291666666666664</c:v>
                </c:pt>
                <c:pt idx="1770">
                  <c:v>46.25</c:v>
                </c:pt>
                <c:pt idx="1771">
                  <c:v>46.208333333333336</c:v>
                </c:pt>
                <c:pt idx="1772">
                  <c:v>46.166666666666664</c:v>
                </c:pt>
                <c:pt idx="1773">
                  <c:v>46.125</c:v>
                </c:pt>
                <c:pt idx="1774">
                  <c:v>46.083333333333329</c:v>
                </c:pt>
                <c:pt idx="1775">
                  <c:v>46.041666666666664</c:v>
                </c:pt>
                <c:pt idx="1776">
                  <c:v>46</c:v>
                </c:pt>
                <c:pt idx="1777">
                  <c:v>45.958333333333336</c:v>
                </c:pt>
                <c:pt idx="1778">
                  <c:v>45.916666666666664</c:v>
                </c:pt>
                <c:pt idx="1779">
                  <c:v>45.875</c:v>
                </c:pt>
                <c:pt idx="1780">
                  <c:v>45.833333333333329</c:v>
                </c:pt>
                <c:pt idx="1781">
                  <c:v>45.791666666666671</c:v>
                </c:pt>
                <c:pt idx="1782">
                  <c:v>45.75</c:v>
                </c:pt>
                <c:pt idx="1783">
                  <c:v>45.708333333333336</c:v>
                </c:pt>
                <c:pt idx="1784">
                  <c:v>45.666666666666664</c:v>
                </c:pt>
                <c:pt idx="1785">
                  <c:v>45.625</c:v>
                </c:pt>
                <c:pt idx="1786">
                  <c:v>45.583333333333329</c:v>
                </c:pt>
                <c:pt idx="1787">
                  <c:v>45.541666666666671</c:v>
                </c:pt>
                <c:pt idx="1788">
                  <c:v>45.5</c:v>
                </c:pt>
                <c:pt idx="1789">
                  <c:v>45.458333333333336</c:v>
                </c:pt>
                <c:pt idx="1790">
                  <c:v>45.416666666666664</c:v>
                </c:pt>
                <c:pt idx="1791">
                  <c:v>45.375</c:v>
                </c:pt>
                <c:pt idx="1792">
                  <c:v>45.333333333333329</c:v>
                </c:pt>
                <c:pt idx="1793">
                  <c:v>45.291666666666671</c:v>
                </c:pt>
                <c:pt idx="1794">
                  <c:v>45.25</c:v>
                </c:pt>
                <c:pt idx="1795">
                  <c:v>45.208333333333336</c:v>
                </c:pt>
                <c:pt idx="1796">
                  <c:v>45.166666666666664</c:v>
                </c:pt>
                <c:pt idx="1797">
                  <c:v>45.125</c:v>
                </c:pt>
                <c:pt idx="1798">
                  <c:v>45.083333333333329</c:v>
                </c:pt>
                <c:pt idx="1799">
                  <c:v>45.041666666666671</c:v>
                </c:pt>
                <c:pt idx="1800">
                  <c:v>45</c:v>
                </c:pt>
                <c:pt idx="1801">
                  <c:v>44.958333333333336</c:v>
                </c:pt>
                <c:pt idx="1802">
                  <c:v>44.916666666666664</c:v>
                </c:pt>
                <c:pt idx="1803">
                  <c:v>44.875</c:v>
                </c:pt>
                <c:pt idx="1804">
                  <c:v>44.833333333333329</c:v>
                </c:pt>
                <c:pt idx="1805">
                  <c:v>44.791666666666671</c:v>
                </c:pt>
                <c:pt idx="1806">
                  <c:v>44.75</c:v>
                </c:pt>
                <c:pt idx="1807">
                  <c:v>44.708333333333336</c:v>
                </c:pt>
                <c:pt idx="1808">
                  <c:v>44.666666666666664</c:v>
                </c:pt>
                <c:pt idx="1809">
                  <c:v>44.625</c:v>
                </c:pt>
                <c:pt idx="1810">
                  <c:v>44.583333333333336</c:v>
                </c:pt>
                <c:pt idx="1811">
                  <c:v>44.541666666666671</c:v>
                </c:pt>
                <c:pt idx="1812">
                  <c:v>44.5</c:v>
                </c:pt>
                <c:pt idx="1813">
                  <c:v>44.458333333333336</c:v>
                </c:pt>
                <c:pt idx="1814">
                  <c:v>44.416666666666664</c:v>
                </c:pt>
                <c:pt idx="1815">
                  <c:v>44.375</c:v>
                </c:pt>
                <c:pt idx="1816">
                  <c:v>44.333333333333336</c:v>
                </c:pt>
                <c:pt idx="1817">
                  <c:v>44.291666666666671</c:v>
                </c:pt>
                <c:pt idx="1818">
                  <c:v>44.25</c:v>
                </c:pt>
                <c:pt idx="1819">
                  <c:v>44.208333333333336</c:v>
                </c:pt>
                <c:pt idx="1820">
                  <c:v>44.166666666666664</c:v>
                </c:pt>
                <c:pt idx="1821">
                  <c:v>44.125</c:v>
                </c:pt>
                <c:pt idx="1822">
                  <c:v>44.083333333333336</c:v>
                </c:pt>
                <c:pt idx="1823">
                  <c:v>44.041666666666671</c:v>
                </c:pt>
                <c:pt idx="1824">
                  <c:v>44</c:v>
                </c:pt>
                <c:pt idx="1825">
                  <c:v>43.958333333333336</c:v>
                </c:pt>
                <c:pt idx="1826">
                  <c:v>43.916666666666664</c:v>
                </c:pt>
                <c:pt idx="1827">
                  <c:v>43.875</c:v>
                </c:pt>
                <c:pt idx="1828">
                  <c:v>43.833333333333336</c:v>
                </c:pt>
                <c:pt idx="1829">
                  <c:v>43.791666666666664</c:v>
                </c:pt>
                <c:pt idx="1830">
                  <c:v>43.75</c:v>
                </c:pt>
                <c:pt idx="1831">
                  <c:v>43.708333333333336</c:v>
                </c:pt>
                <c:pt idx="1832">
                  <c:v>43.666666666666664</c:v>
                </c:pt>
                <c:pt idx="1833">
                  <c:v>43.625</c:v>
                </c:pt>
                <c:pt idx="1834">
                  <c:v>43.583333333333336</c:v>
                </c:pt>
                <c:pt idx="1835">
                  <c:v>43.541666666666664</c:v>
                </c:pt>
                <c:pt idx="1836">
                  <c:v>43.5</c:v>
                </c:pt>
                <c:pt idx="1837">
                  <c:v>43.458333333333329</c:v>
                </c:pt>
                <c:pt idx="1838">
                  <c:v>43.416666666666664</c:v>
                </c:pt>
                <c:pt idx="1839">
                  <c:v>43.375</c:v>
                </c:pt>
                <c:pt idx="1840">
                  <c:v>43.333333333333336</c:v>
                </c:pt>
                <c:pt idx="1841">
                  <c:v>43.291666666666664</c:v>
                </c:pt>
                <c:pt idx="1842">
                  <c:v>43.25</c:v>
                </c:pt>
                <c:pt idx="1843">
                  <c:v>43.208333333333329</c:v>
                </c:pt>
                <c:pt idx="1844">
                  <c:v>43.166666666666664</c:v>
                </c:pt>
                <c:pt idx="1845">
                  <c:v>43.125</c:v>
                </c:pt>
                <c:pt idx="1846">
                  <c:v>43.083333333333336</c:v>
                </c:pt>
                <c:pt idx="1847">
                  <c:v>43.041666666666664</c:v>
                </c:pt>
                <c:pt idx="1848">
                  <c:v>43</c:v>
                </c:pt>
                <c:pt idx="1849">
                  <c:v>42.958333333333329</c:v>
                </c:pt>
                <c:pt idx="1850">
                  <c:v>42.916666666666664</c:v>
                </c:pt>
                <c:pt idx="1851">
                  <c:v>42.875</c:v>
                </c:pt>
                <c:pt idx="1852">
                  <c:v>42.833333333333336</c:v>
                </c:pt>
                <c:pt idx="1853">
                  <c:v>42.791666666666664</c:v>
                </c:pt>
                <c:pt idx="1854">
                  <c:v>42.75</c:v>
                </c:pt>
                <c:pt idx="1855">
                  <c:v>42.708333333333329</c:v>
                </c:pt>
                <c:pt idx="1856">
                  <c:v>42.666666666666671</c:v>
                </c:pt>
                <c:pt idx="1857">
                  <c:v>42.625</c:v>
                </c:pt>
                <c:pt idx="1858">
                  <c:v>42.583333333333336</c:v>
                </c:pt>
                <c:pt idx="1859">
                  <c:v>42.541666666666664</c:v>
                </c:pt>
                <c:pt idx="1860">
                  <c:v>42.5</c:v>
                </c:pt>
                <c:pt idx="1861">
                  <c:v>42.458333333333329</c:v>
                </c:pt>
                <c:pt idx="1862">
                  <c:v>42.416666666666671</c:v>
                </c:pt>
                <c:pt idx="1863">
                  <c:v>42.375</c:v>
                </c:pt>
                <c:pt idx="1864">
                  <c:v>42.333333333333336</c:v>
                </c:pt>
                <c:pt idx="1865">
                  <c:v>42.291666666666664</c:v>
                </c:pt>
                <c:pt idx="1866">
                  <c:v>42.25</c:v>
                </c:pt>
                <c:pt idx="1867">
                  <c:v>42.208333333333329</c:v>
                </c:pt>
                <c:pt idx="1868">
                  <c:v>42.166666666666671</c:v>
                </c:pt>
                <c:pt idx="1869">
                  <c:v>42.125</c:v>
                </c:pt>
                <c:pt idx="1870">
                  <c:v>42.083333333333336</c:v>
                </c:pt>
                <c:pt idx="1871">
                  <c:v>42.041666666666664</c:v>
                </c:pt>
                <c:pt idx="1872">
                  <c:v>42</c:v>
                </c:pt>
                <c:pt idx="1873">
                  <c:v>41.958333333333329</c:v>
                </c:pt>
                <c:pt idx="1874">
                  <c:v>41.916666666666671</c:v>
                </c:pt>
                <c:pt idx="1875">
                  <c:v>41.875</c:v>
                </c:pt>
                <c:pt idx="1876">
                  <c:v>41.833333333333336</c:v>
                </c:pt>
                <c:pt idx="1877">
                  <c:v>41.791666666666664</c:v>
                </c:pt>
                <c:pt idx="1878">
                  <c:v>41.75</c:v>
                </c:pt>
                <c:pt idx="1879">
                  <c:v>41.708333333333329</c:v>
                </c:pt>
                <c:pt idx="1880">
                  <c:v>41.666666666666671</c:v>
                </c:pt>
                <c:pt idx="1881">
                  <c:v>41.625</c:v>
                </c:pt>
                <c:pt idx="1882">
                  <c:v>41.583333333333336</c:v>
                </c:pt>
                <c:pt idx="1883">
                  <c:v>41.541666666666664</c:v>
                </c:pt>
                <c:pt idx="1884">
                  <c:v>41.5</c:v>
                </c:pt>
                <c:pt idx="1885">
                  <c:v>41.458333333333336</c:v>
                </c:pt>
                <c:pt idx="1886">
                  <c:v>41.416666666666671</c:v>
                </c:pt>
                <c:pt idx="1887">
                  <c:v>41.375</c:v>
                </c:pt>
                <c:pt idx="1888">
                  <c:v>41.333333333333336</c:v>
                </c:pt>
                <c:pt idx="1889">
                  <c:v>41.291666666666664</c:v>
                </c:pt>
                <c:pt idx="1890">
                  <c:v>41.25</c:v>
                </c:pt>
                <c:pt idx="1891">
                  <c:v>41.208333333333336</c:v>
                </c:pt>
                <c:pt idx="1892">
                  <c:v>41.166666666666671</c:v>
                </c:pt>
                <c:pt idx="1893">
                  <c:v>41.125</c:v>
                </c:pt>
                <c:pt idx="1894">
                  <c:v>41.083333333333336</c:v>
                </c:pt>
                <c:pt idx="1895">
                  <c:v>41.041666666666664</c:v>
                </c:pt>
                <c:pt idx="1896">
                  <c:v>41</c:v>
                </c:pt>
                <c:pt idx="1897">
                  <c:v>40.958333333333336</c:v>
                </c:pt>
                <c:pt idx="1898">
                  <c:v>40.916666666666671</c:v>
                </c:pt>
                <c:pt idx="1899">
                  <c:v>40.875</c:v>
                </c:pt>
                <c:pt idx="1900">
                  <c:v>40.833333333333336</c:v>
                </c:pt>
                <c:pt idx="1901">
                  <c:v>40.791666666666664</c:v>
                </c:pt>
                <c:pt idx="1902">
                  <c:v>40.75</c:v>
                </c:pt>
                <c:pt idx="1903">
                  <c:v>40.708333333333336</c:v>
                </c:pt>
                <c:pt idx="1904">
                  <c:v>40.666666666666664</c:v>
                </c:pt>
                <c:pt idx="1905">
                  <c:v>40.625</c:v>
                </c:pt>
                <c:pt idx="1906">
                  <c:v>40.583333333333336</c:v>
                </c:pt>
                <c:pt idx="1907">
                  <c:v>40.541666666666664</c:v>
                </c:pt>
                <c:pt idx="1908">
                  <c:v>40.5</c:v>
                </c:pt>
                <c:pt idx="1909">
                  <c:v>40.458333333333336</c:v>
                </c:pt>
                <c:pt idx="1910">
                  <c:v>40.416666666666664</c:v>
                </c:pt>
                <c:pt idx="1911">
                  <c:v>40.375</c:v>
                </c:pt>
                <c:pt idx="1912">
                  <c:v>40.333333333333329</c:v>
                </c:pt>
                <c:pt idx="1913">
                  <c:v>40.291666666666664</c:v>
                </c:pt>
                <c:pt idx="1914">
                  <c:v>40.25</c:v>
                </c:pt>
                <c:pt idx="1915">
                  <c:v>40.208333333333336</c:v>
                </c:pt>
                <c:pt idx="1916">
                  <c:v>40.166666666666664</c:v>
                </c:pt>
                <c:pt idx="1917">
                  <c:v>40.125</c:v>
                </c:pt>
                <c:pt idx="1918">
                  <c:v>40.083333333333329</c:v>
                </c:pt>
                <c:pt idx="1919">
                  <c:v>40.041666666666664</c:v>
                </c:pt>
                <c:pt idx="1920">
                  <c:v>40</c:v>
                </c:pt>
                <c:pt idx="1921">
                  <c:v>39.958333333333336</c:v>
                </c:pt>
                <c:pt idx="1922">
                  <c:v>39.916666666666664</c:v>
                </c:pt>
                <c:pt idx="1923">
                  <c:v>39.875</c:v>
                </c:pt>
                <c:pt idx="1924">
                  <c:v>39.833333333333329</c:v>
                </c:pt>
                <c:pt idx="1925">
                  <c:v>39.791666666666664</c:v>
                </c:pt>
                <c:pt idx="1926">
                  <c:v>39.75</c:v>
                </c:pt>
                <c:pt idx="1927">
                  <c:v>39.708333333333336</c:v>
                </c:pt>
                <c:pt idx="1928">
                  <c:v>39.666666666666664</c:v>
                </c:pt>
                <c:pt idx="1929">
                  <c:v>39.625</c:v>
                </c:pt>
                <c:pt idx="1930">
                  <c:v>39.583333333333329</c:v>
                </c:pt>
                <c:pt idx="1931">
                  <c:v>39.541666666666671</c:v>
                </c:pt>
                <c:pt idx="1932">
                  <c:v>39.5</c:v>
                </c:pt>
                <c:pt idx="1933">
                  <c:v>39.458333333333336</c:v>
                </c:pt>
                <c:pt idx="1934">
                  <c:v>39.416666666666664</c:v>
                </c:pt>
                <c:pt idx="1935">
                  <c:v>39.375</c:v>
                </c:pt>
                <c:pt idx="1936">
                  <c:v>39.333333333333329</c:v>
                </c:pt>
                <c:pt idx="1937">
                  <c:v>39.291666666666671</c:v>
                </c:pt>
                <c:pt idx="1938">
                  <c:v>39.25</c:v>
                </c:pt>
                <c:pt idx="1939">
                  <c:v>39.208333333333336</c:v>
                </c:pt>
                <c:pt idx="1940">
                  <c:v>39.166666666666664</c:v>
                </c:pt>
                <c:pt idx="1941">
                  <c:v>39.125</c:v>
                </c:pt>
                <c:pt idx="1942">
                  <c:v>39.083333333333329</c:v>
                </c:pt>
                <c:pt idx="1943">
                  <c:v>39.041666666666671</c:v>
                </c:pt>
                <c:pt idx="1944">
                  <c:v>39</c:v>
                </c:pt>
                <c:pt idx="1945">
                  <c:v>38.958333333333336</c:v>
                </c:pt>
                <c:pt idx="1946">
                  <c:v>38.916666666666664</c:v>
                </c:pt>
                <c:pt idx="1947">
                  <c:v>38.875</c:v>
                </c:pt>
                <c:pt idx="1948">
                  <c:v>38.833333333333329</c:v>
                </c:pt>
                <c:pt idx="1949">
                  <c:v>38.791666666666671</c:v>
                </c:pt>
                <c:pt idx="1950">
                  <c:v>38.75</c:v>
                </c:pt>
                <c:pt idx="1951">
                  <c:v>38.708333333333336</c:v>
                </c:pt>
                <c:pt idx="1952">
                  <c:v>38.666666666666664</c:v>
                </c:pt>
                <c:pt idx="1953">
                  <c:v>38.625</c:v>
                </c:pt>
                <c:pt idx="1954">
                  <c:v>38.583333333333329</c:v>
                </c:pt>
                <c:pt idx="1955">
                  <c:v>38.541666666666671</c:v>
                </c:pt>
                <c:pt idx="1956">
                  <c:v>38.5</c:v>
                </c:pt>
                <c:pt idx="1957">
                  <c:v>38.458333333333336</c:v>
                </c:pt>
                <c:pt idx="1958">
                  <c:v>38.416666666666664</c:v>
                </c:pt>
                <c:pt idx="1959">
                  <c:v>38.375</c:v>
                </c:pt>
                <c:pt idx="1960">
                  <c:v>38.333333333333336</c:v>
                </c:pt>
                <c:pt idx="1961">
                  <c:v>38.291666666666671</c:v>
                </c:pt>
                <c:pt idx="1962">
                  <c:v>38.25</c:v>
                </c:pt>
                <c:pt idx="1963">
                  <c:v>38.208333333333336</c:v>
                </c:pt>
                <c:pt idx="1964">
                  <c:v>38.166666666666664</c:v>
                </c:pt>
                <c:pt idx="1965">
                  <c:v>38.125</c:v>
                </c:pt>
                <c:pt idx="1966">
                  <c:v>38.083333333333336</c:v>
                </c:pt>
                <c:pt idx="1967">
                  <c:v>38.041666666666671</c:v>
                </c:pt>
                <c:pt idx="1968">
                  <c:v>38</c:v>
                </c:pt>
                <c:pt idx="1969">
                  <c:v>37.958333333333336</c:v>
                </c:pt>
                <c:pt idx="1970">
                  <c:v>37.916666666666664</c:v>
                </c:pt>
                <c:pt idx="1971">
                  <c:v>37.875</c:v>
                </c:pt>
                <c:pt idx="1972">
                  <c:v>37.833333333333336</c:v>
                </c:pt>
                <c:pt idx="1973">
                  <c:v>37.791666666666671</c:v>
                </c:pt>
                <c:pt idx="1974">
                  <c:v>37.75</c:v>
                </c:pt>
                <c:pt idx="1975">
                  <c:v>37.708333333333336</c:v>
                </c:pt>
                <c:pt idx="1976">
                  <c:v>37.666666666666664</c:v>
                </c:pt>
                <c:pt idx="1977">
                  <c:v>37.625</c:v>
                </c:pt>
                <c:pt idx="1978">
                  <c:v>37.583333333333336</c:v>
                </c:pt>
                <c:pt idx="1979">
                  <c:v>37.541666666666664</c:v>
                </c:pt>
                <c:pt idx="1980">
                  <c:v>37.5</c:v>
                </c:pt>
                <c:pt idx="1981">
                  <c:v>37.458333333333336</c:v>
                </c:pt>
                <c:pt idx="1982">
                  <c:v>37.416666666666664</c:v>
                </c:pt>
                <c:pt idx="1983">
                  <c:v>37.375</c:v>
                </c:pt>
                <c:pt idx="1984">
                  <c:v>37.333333333333336</c:v>
                </c:pt>
                <c:pt idx="1985">
                  <c:v>37.291666666666664</c:v>
                </c:pt>
                <c:pt idx="1986">
                  <c:v>37.25</c:v>
                </c:pt>
                <c:pt idx="1987">
                  <c:v>37.208333333333329</c:v>
                </c:pt>
                <c:pt idx="1988">
                  <c:v>37.166666666666664</c:v>
                </c:pt>
                <c:pt idx="1989">
                  <c:v>37.125</c:v>
                </c:pt>
                <c:pt idx="1990">
                  <c:v>37.083333333333336</c:v>
                </c:pt>
                <c:pt idx="1991">
                  <c:v>37.041666666666664</c:v>
                </c:pt>
                <c:pt idx="1992">
                  <c:v>37</c:v>
                </c:pt>
                <c:pt idx="1993">
                  <c:v>36.958333333333329</c:v>
                </c:pt>
                <c:pt idx="1994">
                  <c:v>36.916666666666664</c:v>
                </c:pt>
                <c:pt idx="1995">
                  <c:v>36.875</c:v>
                </c:pt>
                <c:pt idx="1996">
                  <c:v>36.833333333333336</c:v>
                </c:pt>
                <c:pt idx="1997">
                  <c:v>36.791666666666664</c:v>
                </c:pt>
                <c:pt idx="1998">
                  <c:v>36.75</c:v>
                </c:pt>
                <c:pt idx="1999">
                  <c:v>36.708333333333329</c:v>
                </c:pt>
                <c:pt idx="2000">
                  <c:v>36.666666666666664</c:v>
                </c:pt>
                <c:pt idx="2001">
                  <c:v>36.625</c:v>
                </c:pt>
                <c:pt idx="2002">
                  <c:v>36.583333333333336</c:v>
                </c:pt>
                <c:pt idx="2003">
                  <c:v>36.541666666666664</c:v>
                </c:pt>
                <c:pt idx="2004">
                  <c:v>36.5</c:v>
                </c:pt>
                <c:pt idx="2005">
                  <c:v>36.458333333333329</c:v>
                </c:pt>
                <c:pt idx="2006">
                  <c:v>36.416666666666671</c:v>
                </c:pt>
                <c:pt idx="2007">
                  <c:v>36.375</c:v>
                </c:pt>
                <c:pt idx="2008">
                  <c:v>36.333333333333336</c:v>
                </c:pt>
                <c:pt idx="2009">
                  <c:v>36.291666666666664</c:v>
                </c:pt>
                <c:pt idx="2010">
                  <c:v>36.25</c:v>
                </c:pt>
                <c:pt idx="2011">
                  <c:v>36.208333333333329</c:v>
                </c:pt>
                <c:pt idx="2012">
                  <c:v>36.166666666666671</c:v>
                </c:pt>
                <c:pt idx="2013">
                  <c:v>36.125</c:v>
                </c:pt>
                <c:pt idx="2014">
                  <c:v>36.083333333333336</c:v>
                </c:pt>
                <c:pt idx="2015">
                  <c:v>36.041666666666664</c:v>
                </c:pt>
                <c:pt idx="2016">
                  <c:v>36</c:v>
                </c:pt>
                <c:pt idx="2017">
                  <c:v>35.958333333333329</c:v>
                </c:pt>
                <c:pt idx="2018">
                  <c:v>35.916666666666671</c:v>
                </c:pt>
                <c:pt idx="2019">
                  <c:v>35.875</c:v>
                </c:pt>
                <c:pt idx="2020">
                  <c:v>35.833333333333336</c:v>
                </c:pt>
                <c:pt idx="2021">
                  <c:v>35.791666666666664</c:v>
                </c:pt>
                <c:pt idx="2022">
                  <c:v>35.75</c:v>
                </c:pt>
                <c:pt idx="2023">
                  <c:v>35.708333333333329</c:v>
                </c:pt>
                <c:pt idx="2024">
                  <c:v>35.666666666666671</c:v>
                </c:pt>
                <c:pt idx="2025">
                  <c:v>35.625</c:v>
                </c:pt>
                <c:pt idx="2026">
                  <c:v>35.583333333333336</c:v>
                </c:pt>
                <c:pt idx="2027">
                  <c:v>35.541666666666664</c:v>
                </c:pt>
                <c:pt idx="2028">
                  <c:v>35.5</c:v>
                </c:pt>
                <c:pt idx="2029">
                  <c:v>35.458333333333329</c:v>
                </c:pt>
                <c:pt idx="2030">
                  <c:v>35.416666666666671</c:v>
                </c:pt>
                <c:pt idx="2031">
                  <c:v>35.375</c:v>
                </c:pt>
                <c:pt idx="2032">
                  <c:v>35.333333333333336</c:v>
                </c:pt>
                <c:pt idx="2033">
                  <c:v>35.291666666666664</c:v>
                </c:pt>
                <c:pt idx="2034">
                  <c:v>35.25</c:v>
                </c:pt>
                <c:pt idx="2035">
                  <c:v>35.208333333333336</c:v>
                </c:pt>
                <c:pt idx="2036">
                  <c:v>35.166666666666671</c:v>
                </c:pt>
                <c:pt idx="2037">
                  <c:v>35.125</c:v>
                </c:pt>
                <c:pt idx="2038">
                  <c:v>35.083333333333336</c:v>
                </c:pt>
                <c:pt idx="2039">
                  <c:v>35.041666666666664</c:v>
                </c:pt>
                <c:pt idx="2040">
                  <c:v>35</c:v>
                </c:pt>
                <c:pt idx="2041">
                  <c:v>34.958333333333336</c:v>
                </c:pt>
                <c:pt idx="2042">
                  <c:v>34.916666666666671</c:v>
                </c:pt>
                <c:pt idx="2043">
                  <c:v>34.875</c:v>
                </c:pt>
                <c:pt idx="2044">
                  <c:v>34.833333333333336</c:v>
                </c:pt>
                <c:pt idx="2045">
                  <c:v>34.791666666666664</c:v>
                </c:pt>
                <c:pt idx="2046">
                  <c:v>34.75</c:v>
                </c:pt>
                <c:pt idx="2047">
                  <c:v>34.708333333333336</c:v>
                </c:pt>
                <c:pt idx="2048">
                  <c:v>34.666666666666671</c:v>
                </c:pt>
                <c:pt idx="2049">
                  <c:v>34.625</c:v>
                </c:pt>
                <c:pt idx="2050">
                  <c:v>34.583333333333336</c:v>
                </c:pt>
                <c:pt idx="2051">
                  <c:v>34.541666666666664</c:v>
                </c:pt>
                <c:pt idx="2052">
                  <c:v>34.5</c:v>
                </c:pt>
                <c:pt idx="2053">
                  <c:v>34.458333333333336</c:v>
                </c:pt>
                <c:pt idx="2054">
                  <c:v>34.416666666666664</c:v>
                </c:pt>
                <c:pt idx="2055">
                  <c:v>34.375</c:v>
                </c:pt>
                <c:pt idx="2056">
                  <c:v>34.333333333333336</c:v>
                </c:pt>
                <c:pt idx="2057">
                  <c:v>34.291666666666664</c:v>
                </c:pt>
                <c:pt idx="2058">
                  <c:v>34.25</c:v>
                </c:pt>
                <c:pt idx="2059">
                  <c:v>34.208333333333336</c:v>
                </c:pt>
                <c:pt idx="2060">
                  <c:v>34.166666666666664</c:v>
                </c:pt>
                <c:pt idx="2061">
                  <c:v>34.125</c:v>
                </c:pt>
                <c:pt idx="2062">
                  <c:v>34.083333333333329</c:v>
                </c:pt>
                <c:pt idx="2063">
                  <c:v>34.041666666666664</c:v>
                </c:pt>
                <c:pt idx="2064">
                  <c:v>34</c:v>
                </c:pt>
                <c:pt idx="2065">
                  <c:v>33.958333333333336</c:v>
                </c:pt>
                <c:pt idx="2066">
                  <c:v>33.916666666666664</c:v>
                </c:pt>
                <c:pt idx="2067">
                  <c:v>33.875</c:v>
                </c:pt>
                <c:pt idx="2068">
                  <c:v>33.833333333333329</c:v>
                </c:pt>
                <c:pt idx="2069">
                  <c:v>33.791666666666664</c:v>
                </c:pt>
                <c:pt idx="2070">
                  <c:v>33.75</c:v>
                </c:pt>
                <c:pt idx="2071">
                  <c:v>33.708333333333336</c:v>
                </c:pt>
                <c:pt idx="2072">
                  <c:v>33.666666666666664</c:v>
                </c:pt>
                <c:pt idx="2073">
                  <c:v>33.625</c:v>
                </c:pt>
                <c:pt idx="2074">
                  <c:v>33.583333333333329</c:v>
                </c:pt>
                <c:pt idx="2075">
                  <c:v>33.541666666666664</c:v>
                </c:pt>
                <c:pt idx="2076">
                  <c:v>33.5</c:v>
                </c:pt>
                <c:pt idx="2077">
                  <c:v>33.458333333333336</c:v>
                </c:pt>
                <c:pt idx="2078">
                  <c:v>33.416666666666664</c:v>
                </c:pt>
                <c:pt idx="2079">
                  <c:v>33.375</c:v>
                </c:pt>
                <c:pt idx="2080">
                  <c:v>33.333333333333329</c:v>
                </c:pt>
                <c:pt idx="2081">
                  <c:v>33.291666666666671</c:v>
                </c:pt>
                <c:pt idx="2082">
                  <c:v>33.25</c:v>
                </c:pt>
                <c:pt idx="2083">
                  <c:v>33.208333333333336</c:v>
                </c:pt>
                <c:pt idx="2084">
                  <c:v>33.166666666666664</c:v>
                </c:pt>
                <c:pt idx="2085">
                  <c:v>33.125</c:v>
                </c:pt>
                <c:pt idx="2086">
                  <c:v>33.083333333333329</c:v>
                </c:pt>
                <c:pt idx="2087">
                  <c:v>33.041666666666671</c:v>
                </c:pt>
                <c:pt idx="2088">
                  <c:v>33</c:v>
                </c:pt>
                <c:pt idx="2089">
                  <c:v>32.958333333333336</c:v>
                </c:pt>
                <c:pt idx="2090">
                  <c:v>32.916666666666664</c:v>
                </c:pt>
                <c:pt idx="2091">
                  <c:v>32.875</c:v>
                </c:pt>
                <c:pt idx="2092">
                  <c:v>32.833333333333329</c:v>
                </c:pt>
                <c:pt idx="2093">
                  <c:v>32.791666666666671</c:v>
                </c:pt>
                <c:pt idx="2094">
                  <c:v>32.75</c:v>
                </c:pt>
                <c:pt idx="2095">
                  <c:v>32.708333333333336</c:v>
                </c:pt>
                <c:pt idx="2096">
                  <c:v>32.666666666666664</c:v>
                </c:pt>
                <c:pt idx="2097">
                  <c:v>32.625</c:v>
                </c:pt>
                <c:pt idx="2098">
                  <c:v>32.583333333333329</c:v>
                </c:pt>
                <c:pt idx="2099">
                  <c:v>32.541666666666671</c:v>
                </c:pt>
                <c:pt idx="2100">
                  <c:v>32.5</c:v>
                </c:pt>
                <c:pt idx="2101">
                  <c:v>32.458333333333336</c:v>
                </c:pt>
                <c:pt idx="2102">
                  <c:v>32.416666666666664</c:v>
                </c:pt>
                <c:pt idx="2103">
                  <c:v>32.375</c:v>
                </c:pt>
                <c:pt idx="2104">
                  <c:v>32.333333333333329</c:v>
                </c:pt>
                <c:pt idx="2105">
                  <c:v>32.291666666666671</c:v>
                </c:pt>
                <c:pt idx="2106">
                  <c:v>32.25</c:v>
                </c:pt>
                <c:pt idx="2107">
                  <c:v>32.208333333333336</c:v>
                </c:pt>
                <c:pt idx="2108">
                  <c:v>32.166666666666664</c:v>
                </c:pt>
                <c:pt idx="2109">
                  <c:v>32.125</c:v>
                </c:pt>
                <c:pt idx="2110">
                  <c:v>32.083333333333336</c:v>
                </c:pt>
                <c:pt idx="2111">
                  <c:v>32.041666666666671</c:v>
                </c:pt>
                <c:pt idx="2112">
                  <c:v>32</c:v>
                </c:pt>
                <c:pt idx="2113">
                  <c:v>31.958333333333332</c:v>
                </c:pt>
                <c:pt idx="2114">
                  <c:v>31.916666666666664</c:v>
                </c:pt>
                <c:pt idx="2115">
                  <c:v>31.874999999999996</c:v>
                </c:pt>
                <c:pt idx="2116">
                  <c:v>31.833333333333336</c:v>
                </c:pt>
                <c:pt idx="2117">
                  <c:v>31.791666666666668</c:v>
                </c:pt>
                <c:pt idx="2118">
                  <c:v>31.75</c:v>
                </c:pt>
                <c:pt idx="2119">
                  <c:v>31.708333333333332</c:v>
                </c:pt>
                <c:pt idx="2120">
                  <c:v>31.666666666666664</c:v>
                </c:pt>
                <c:pt idx="2121">
                  <c:v>31.624999999999996</c:v>
                </c:pt>
                <c:pt idx="2122">
                  <c:v>31.583333333333336</c:v>
                </c:pt>
                <c:pt idx="2123">
                  <c:v>31.541666666666668</c:v>
                </c:pt>
                <c:pt idx="2124">
                  <c:v>31.5</c:v>
                </c:pt>
                <c:pt idx="2125">
                  <c:v>31.458333333333332</c:v>
                </c:pt>
                <c:pt idx="2126">
                  <c:v>31.416666666666664</c:v>
                </c:pt>
                <c:pt idx="2127">
                  <c:v>31.374999999999996</c:v>
                </c:pt>
                <c:pt idx="2128">
                  <c:v>31.333333333333336</c:v>
                </c:pt>
                <c:pt idx="2129">
                  <c:v>31.291666666666668</c:v>
                </c:pt>
                <c:pt idx="2130">
                  <c:v>31.25</c:v>
                </c:pt>
                <c:pt idx="2131">
                  <c:v>31.208333333333332</c:v>
                </c:pt>
                <c:pt idx="2132">
                  <c:v>31.166666666666664</c:v>
                </c:pt>
                <c:pt idx="2133">
                  <c:v>31.125000000000004</c:v>
                </c:pt>
                <c:pt idx="2134">
                  <c:v>31.083333333333336</c:v>
                </c:pt>
                <c:pt idx="2135">
                  <c:v>31.041666666666668</c:v>
                </c:pt>
                <c:pt idx="2136">
                  <c:v>31</c:v>
                </c:pt>
                <c:pt idx="2137">
                  <c:v>30.958333333333332</c:v>
                </c:pt>
                <c:pt idx="2138">
                  <c:v>30.916666666666664</c:v>
                </c:pt>
                <c:pt idx="2139">
                  <c:v>30.875000000000004</c:v>
                </c:pt>
                <c:pt idx="2140">
                  <c:v>30.833333333333336</c:v>
                </c:pt>
                <c:pt idx="2141">
                  <c:v>30.791666666666668</c:v>
                </c:pt>
                <c:pt idx="2142">
                  <c:v>30.75</c:v>
                </c:pt>
                <c:pt idx="2143">
                  <c:v>30.708333333333332</c:v>
                </c:pt>
                <c:pt idx="2144">
                  <c:v>30.666666666666664</c:v>
                </c:pt>
                <c:pt idx="2145">
                  <c:v>30.625000000000004</c:v>
                </c:pt>
                <c:pt idx="2146">
                  <c:v>30.583333333333336</c:v>
                </c:pt>
                <c:pt idx="2147">
                  <c:v>30.541666666666668</c:v>
                </c:pt>
                <c:pt idx="2148">
                  <c:v>30.5</c:v>
                </c:pt>
                <c:pt idx="2149">
                  <c:v>30.458333333333332</c:v>
                </c:pt>
                <c:pt idx="2150">
                  <c:v>30.416666666666664</c:v>
                </c:pt>
                <c:pt idx="2151">
                  <c:v>30.375000000000004</c:v>
                </c:pt>
                <c:pt idx="2152">
                  <c:v>30.333333333333336</c:v>
                </c:pt>
                <c:pt idx="2153">
                  <c:v>30.291666666666668</c:v>
                </c:pt>
                <c:pt idx="2154">
                  <c:v>30.25</c:v>
                </c:pt>
                <c:pt idx="2155">
                  <c:v>30.208333333333332</c:v>
                </c:pt>
                <c:pt idx="2156">
                  <c:v>30.166666666666668</c:v>
                </c:pt>
                <c:pt idx="2157">
                  <c:v>30.125</c:v>
                </c:pt>
                <c:pt idx="2158">
                  <c:v>30.083333333333336</c:v>
                </c:pt>
                <c:pt idx="2159">
                  <c:v>30.041666666666668</c:v>
                </c:pt>
                <c:pt idx="2160">
                  <c:v>30</c:v>
                </c:pt>
                <c:pt idx="2161">
                  <c:v>29.958333333333332</c:v>
                </c:pt>
                <c:pt idx="2162">
                  <c:v>29.916666666666668</c:v>
                </c:pt>
                <c:pt idx="2163">
                  <c:v>29.875</c:v>
                </c:pt>
                <c:pt idx="2164">
                  <c:v>29.833333333333336</c:v>
                </c:pt>
                <c:pt idx="2165">
                  <c:v>29.791666666666668</c:v>
                </c:pt>
                <c:pt idx="2166">
                  <c:v>29.75</c:v>
                </c:pt>
                <c:pt idx="2167">
                  <c:v>29.708333333333332</c:v>
                </c:pt>
                <c:pt idx="2168">
                  <c:v>29.666666666666668</c:v>
                </c:pt>
                <c:pt idx="2169">
                  <c:v>29.625</c:v>
                </c:pt>
                <c:pt idx="2170">
                  <c:v>29.583333333333332</c:v>
                </c:pt>
                <c:pt idx="2171">
                  <c:v>29.541666666666664</c:v>
                </c:pt>
                <c:pt idx="2172">
                  <c:v>29.5</c:v>
                </c:pt>
                <c:pt idx="2173">
                  <c:v>29.458333333333332</c:v>
                </c:pt>
                <c:pt idx="2174">
                  <c:v>29.416666666666668</c:v>
                </c:pt>
                <c:pt idx="2175">
                  <c:v>29.375</c:v>
                </c:pt>
                <c:pt idx="2176">
                  <c:v>29.333333333333332</c:v>
                </c:pt>
                <c:pt idx="2177">
                  <c:v>29.291666666666664</c:v>
                </c:pt>
                <c:pt idx="2178">
                  <c:v>29.25</c:v>
                </c:pt>
                <c:pt idx="2179">
                  <c:v>29.208333333333332</c:v>
                </c:pt>
                <c:pt idx="2180">
                  <c:v>29.166666666666668</c:v>
                </c:pt>
                <c:pt idx="2181">
                  <c:v>29.125</c:v>
                </c:pt>
                <c:pt idx="2182">
                  <c:v>29.083333333333332</c:v>
                </c:pt>
                <c:pt idx="2183">
                  <c:v>29.041666666666664</c:v>
                </c:pt>
                <c:pt idx="2184">
                  <c:v>28.999999999999996</c:v>
                </c:pt>
                <c:pt idx="2185">
                  <c:v>28.958333333333336</c:v>
                </c:pt>
                <c:pt idx="2186">
                  <c:v>28.916666666666668</c:v>
                </c:pt>
                <c:pt idx="2187">
                  <c:v>28.875</c:v>
                </c:pt>
                <c:pt idx="2188">
                  <c:v>28.833333333333332</c:v>
                </c:pt>
                <c:pt idx="2189">
                  <c:v>28.791666666666664</c:v>
                </c:pt>
                <c:pt idx="2190">
                  <c:v>28.749999999999996</c:v>
                </c:pt>
                <c:pt idx="2191">
                  <c:v>28.708333333333336</c:v>
                </c:pt>
                <c:pt idx="2192">
                  <c:v>28.666666666666668</c:v>
                </c:pt>
                <c:pt idx="2193">
                  <c:v>28.625</c:v>
                </c:pt>
                <c:pt idx="2194">
                  <c:v>28.583333333333332</c:v>
                </c:pt>
                <c:pt idx="2195">
                  <c:v>28.541666666666664</c:v>
                </c:pt>
                <c:pt idx="2196">
                  <c:v>28.499999999999996</c:v>
                </c:pt>
                <c:pt idx="2197">
                  <c:v>28.458333333333336</c:v>
                </c:pt>
                <c:pt idx="2198">
                  <c:v>28.416666666666668</c:v>
                </c:pt>
                <c:pt idx="2199">
                  <c:v>28.375</c:v>
                </c:pt>
                <c:pt idx="2200">
                  <c:v>28.333333333333332</c:v>
                </c:pt>
                <c:pt idx="2201">
                  <c:v>28.291666666666664</c:v>
                </c:pt>
                <c:pt idx="2202">
                  <c:v>28.249999999999996</c:v>
                </c:pt>
                <c:pt idx="2203">
                  <c:v>28.208333333333336</c:v>
                </c:pt>
                <c:pt idx="2204">
                  <c:v>28.166666666666668</c:v>
                </c:pt>
                <c:pt idx="2205">
                  <c:v>28.125</c:v>
                </c:pt>
                <c:pt idx="2206">
                  <c:v>28.083333333333332</c:v>
                </c:pt>
                <c:pt idx="2207">
                  <c:v>28.041666666666664</c:v>
                </c:pt>
                <c:pt idx="2208">
                  <c:v>28.000000000000004</c:v>
                </c:pt>
                <c:pt idx="2209">
                  <c:v>27.958333333333336</c:v>
                </c:pt>
                <c:pt idx="2210">
                  <c:v>27.916666666666668</c:v>
                </c:pt>
                <c:pt idx="2211">
                  <c:v>27.875</c:v>
                </c:pt>
                <c:pt idx="2212">
                  <c:v>27.833333333333332</c:v>
                </c:pt>
                <c:pt idx="2213">
                  <c:v>27.791666666666664</c:v>
                </c:pt>
                <c:pt idx="2214">
                  <c:v>27.750000000000004</c:v>
                </c:pt>
                <c:pt idx="2215">
                  <c:v>27.708333333333336</c:v>
                </c:pt>
                <c:pt idx="2216">
                  <c:v>27.666666666666668</c:v>
                </c:pt>
                <c:pt idx="2217">
                  <c:v>27.625</c:v>
                </c:pt>
                <c:pt idx="2218">
                  <c:v>27.583333333333332</c:v>
                </c:pt>
                <c:pt idx="2219">
                  <c:v>27.541666666666664</c:v>
                </c:pt>
                <c:pt idx="2220">
                  <c:v>27.500000000000004</c:v>
                </c:pt>
                <c:pt idx="2221">
                  <c:v>27.458333333333336</c:v>
                </c:pt>
                <c:pt idx="2222">
                  <c:v>27.416666666666668</c:v>
                </c:pt>
                <c:pt idx="2223">
                  <c:v>27.375</c:v>
                </c:pt>
                <c:pt idx="2224">
                  <c:v>27.333333333333332</c:v>
                </c:pt>
                <c:pt idx="2225">
                  <c:v>27.291666666666664</c:v>
                </c:pt>
                <c:pt idx="2226">
                  <c:v>27.250000000000004</c:v>
                </c:pt>
                <c:pt idx="2227">
                  <c:v>27.208333333333336</c:v>
                </c:pt>
                <c:pt idx="2228">
                  <c:v>27.166666666666668</c:v>
                </c:pt>
                <c:pt idx="2229">
                  <c:v>27.125</c:v>
                </c:pt>
                <c:pt idx="2230">
                  <c:v>27.083333333333332</c:v>
                </c:pt>
                <c:pt idx="2231">
                  <c:v>27.041666666666668</c:v>
                </c:pt>
                <c:pt idx="2232">
                  <c:v>27</c:v>
                </c:pt>
                <c:pt idx="2233">
                  <c:v>26.958333333333336</c:v>
                </c:pt>
                <c:pt idx="2234">
                  <c:v>26.916666666666668</c:v>
                </c:pt>
                <c:pt idx="2235">
                  <c:v>26.875</c:v>
                </c:pt>
                <c:pt idx="2236">
                  <c:v>26.833333333333332</c:v>
                </c:pt>
                <c:pt idx="2237">
                  <c:v>26.791666666666668</c:v>
                </c:pt>
                <c:pt idx="2238">
                  <c:v>26.75</c:v>
                </c:pt>
                <c:pt idx="2239">
                  <c:v>26.708333333333336</c:v>
                </c:pt>
                <c:pt idx="2240">
                  <c:v>26.666666666666668</c:v>
                </c:pt>
                <c:pt idx="2241">
                  <c:v>26.625</c:v>
                </c:pt>
                <c:pt idx="2242">
                  <c:v>26.583333333333332</c:v>
                </c:pt>
                <c:pt idx="2243">
                  <c:v>26.541666666666668</c:v>
                </c:pt>
                <c:pt idx="2244">
                  <c:v>26.5</c:v>
                </c:pt>
                <c:pt idx="2245">
                  <c:v>26.458333333333332</c:v>
                </c:pt>
                <c:pt idx="2246">
                  <c:v>26.416666666666664</c:v>
                </c:pt>
                <c:pt idx="2247">
                  <c:v>26.375</c:v>
                </c:pt>
                <c:pt idx="2248">
                  <c:v>26.333333333333332</c:v>
                </c:pt>
                <c:pt idx="2249">
                  <c:v>26.291666666666668</c:v>
                </c:pt>
                <c:pt idx="2250">
                  <c:v>26.25</c:v>
                </c:pt>
                <c:pt idx="2251">
                  <c:v>26.208333333333332</c:v>
                </c:pt>
                <c:pt idx="2252">
                  <c:v>26.166666666666664</c:v>
                </c:pt>
                <c:pt idx="2253">
                  <c:v>26.125</c:v>
                </c:pt>
                <c:pt idx="2254">
                  <c:v>26.083333333333332</c:v>
                </c:pt>
                <c:pt idx="2255">
                  <c:v>26.041666666666668</c:v>
                </c:pt>
                <c:pt idx="2256">
                  <c:v>26</c:v>
                </c:pt>
                <c:pt idx="2257">
                  <c:v>25.958333333333332</c:v>
                </c:pt>
                <c:pt idx="2258">
                  <c:v>25.916666666666664</c:v>
                </c:pt>
                <c:pt idx="2259">
                  <c:v>25.874999999999996</c:v>
                </c:pt>
                <c:pt idx="2260">
                  <c:v>25.833333333333336</c:v>
                </c:pt>
                <c:pt idx="2261">
                  <c:v>25.791666666666668</c:v>
                </c:pt>
                <c:pt idx="2262">
                  <c:v>25.75</c:v>
                </c:pt>
                <c:pt idx="2263">
                  <c:v>25.708333333333332</c:v>
                </c:pt>
                <c:pt idx="2264">
                  <c:v>25.666666666666664</c:v>
                </c:pt>
                <c:pt idx="2265">
                  <c:v>25.624999999999996</c:v>
                </c:pt>
                <c:pt idx="2266">
                  <c:v>25.583333333333336</c:v>
                </c:pt>
                <c:pt idx="2267">
                  <c:v>25.541666666666668</c:v>
                </c:pt>
                <c:pt idx="2268">
                  <c:v>25.5</c:v>
                </c:pt>
                <c:pt idx="2269">
                  <c:v>25.458333333333332</c:v>
                </c:pt>
                <c:pt idx="2270">
                  <c:v>25.416666666666664</c:v>
                </c:pt>
                <c:pt idx="2271">
                  <c:v>25.374999999999996</c:v>
                </c:pt>
                <c:pt idx="2272">
                  <c:v>25.333333333333336</c:v>
                </c:pt>
                <c:pt idx="2273">
                  <c:v>25.291666666666668</c:v>
                </c:pt>
                <c:pt idx="2274">
                  <c:v>25.25</c:v>
                </c:pt>
                <c:pt idx="2275">
                  <c:v>25.208333333333332</c:v>
                </c:pt>
                <c:pt idx="2276">
                  <c:v>25.166666666666664</c:v>
                </c:pt>
                <c:pt idx="2277">
                  <c:v>25.124999999999996</c:v>
                </c:pt>
                <c:pt idx="2278">
                  <c:v>25.083333333333336</c:v>
                </c:pt>
                <c:pt idx="2279">
                  <c:v>25.041666666666668</c:v>
                </c:pt>
                <c:pt idx="2280">
                  <c:v>25</c:v>
                </c:pt>
                <c:pt idx="2281">
                  <c:v>24.958333333333332</c:v>
                </c:pt>
                <c:pt idx="2282">
                  <c:v>24.916666666666668</c:v>
                </c:pt>
                <c:pt idx="2283">
                  <c:v>24.875</c:v>
                </c:pt>
                <c:pt idx="2284">
                  <c:v>24.833333333333332</c:v>
                </c:pt>
                <c:pt idx="2285">
                  <c:v>24.791666666666668</c:v>
                </c:pt>
                <c:pt idx="2286">
                  <c:v>24.75</c:v>
                </c:pt>
                <c:pt idx="2287">
                  <c:v>24.708333333333332</c:v>
                </c:pt>
                <c:pt idx="2288">
                  <c:v>24.666666666666668</c:v>
                </c:pt>
                <c:pt idx="2289">
                  <c:v>24.625</c:v>
                </c:pt>
                <c:pt idx="2290">
                  <c:v>24.583333333333332</c:v>
                </c:pt>
                <c:pt idx="2291">
                  <c:v>24.541666666666668</c:v>
                </c:pt>
                <c:pt idx="2292">
                  <c:v>24.5</c:v>
                </c:pt>
                <c:pt idx="2293">
                  <c:v>24.458333333333336</c:v>
                </c:pt>
                <c:pt idx="2294">
                  <c:v>24.416666666666668</c:v>
                </c:pt>
                <c:pt idx="2295">
                  <c:v>24.375</c:v>
                </c:pt>
                <c:pt idx="2296">
                  <c:v>24.333333333333336</c:v>
                </c:pt>
                <c:pt idx="2297">
                  <c:v>24.291666666666668</c:v>
                </c:pt>
                <c:pt idx="2298">
                  <c:v>24.25</c:v>
                </c:pt>
                <c:pt idx="2299">
                  <c:v>24.208333333333336</c:v>
                </c:pt>
                <c:pt idx="2300">
                  <c:v>24.166666666666668</c:v>
                </c:pt>
                <c:pt idx="2301">
                  <c:v>24.125</c:v>
                </c:pt>
                <c:pt idx="2302">
                  <c:v>24.083333333333336</c:v>
                </c:pt>
                <c:pt idx="2303">
                  <c:v>24.041666666666668</c:v>
                </c:pt>
                <c:pt idx="2304">
                  <c:v>24</c:v>
                </c:pt>
                <c:pt idx="2305">
                  <c:v>23.958333333333336</c:v>
                </c:pt>
                <c:pt idx="2306">
                  <c:v>23.916666666666668</c:v>
                </c:pt>
                <c:pt idx="2307">
                  <c:v>23.875</c:v>
                </c:pt>
                <c:pt idx="2308">
                  <c:v>23.833333333333336</c:v>
                </c:pt>
                <c:pt idx="2309">
                  <c:v>23.791666666666668</c:v>
                </c:pt>
                <c:pt idx="2310">
                  <c:v>23.75</c:v>
                </c:pt>
                <c:pt idx="2311">
                  <c:v>23.708333333333336</c:v>
                </c:pt>
                <c:pt idx="2312">
                  <c:v>23.666666666666668</c:v>
                </c:pt>
                <c:pt idx="2313">
                  <c:v>23.625</c:v>
                </c:pt>
                <c:pt idx="2314">
                  <c:v>23.583333333333336</c:v>
                </c:pt>
                <c:pt idx="2315">
                  <c:v>23.541666666666668</c:v>
                </c:pt>
                <c:pt idx="2316">
                  <c:v>23.5</c:v>
                </c:pt>
                <c:pt idx="2317">
                  <c:v>23.458333333333332</c:v>
                </c:pt>
                <c:pt idx="2318">
                  <c:v>23.416666666666668</c:v>
                </c:pt>
                <c:pt idx="2319">
                  <c:v>23.375</c:v>
                </c:pt>
                <c:pt idx="2320">
                  <c:v>23.333333333333332</c:v>
                </c:pt>
                <c:pt idx="2321">
                  <c:v>23.291666666666664</c:v>
                </c:pt>
                <c:pt idx="2322">
                  <c:v>23.25</c:v>
                </c:pt>
                <c:pt idx="2323">
                  <c:v>23.208333333333332</c:v>
                </c:pt>
                <c:pt idx="2324">
                  <c:v>23.166666666666664</c:v>
                </c:pt>
                <c:pt idx="2325">
                  <c:v>23.125</c:v>
                </c:pt>
                <c:pt idx="2326">
                  <c:v>23.083333333333332</c:v>
                </c:pt>
                <c:pt idx="2327">
                  <c:v>23.041666666666664</c:v>
                </c:pt>
                <c:pt idx="2328">
                  <c:v>23</c:v>
                </c:pt>
                <c:pt idx="2329">
                  <c:v>22.958333333333332</c:v>
                </c:pt>
                <c:pt idx="2330">
                  <c:v>22.916666666666664</c:v>
                </c:pt>
                <c:pt idx="2331">
                  <c:v>22.875</c:v>
                </c:pt>
                <c:pt idx="2332">
                  <c:v>22.833333333333332</c:v>
                </c:pt>
                <c:pt idx="2333">
                  <c:v>22.791666666666664</c:v>
                </c:pt>
                <c:pt idx="2334">
                  <c:v>22.75</c:v>
                </c:pt>
                <c:pt idx="2335">
                  <c:v>22.708333333333332</c:v>
                </c:pt>
                <c:pt idx="2336">
                  <c:v>22.666666666666664</c:v>
                </c:pt>
                <c:pt idx="2337">
                  <c:v>22.625</c:v>
                </c:pt>
                <c:pt idx="2338">
                  <c:v>22.583333333333332</c:v>
                </c:pt>
                <c:pt idx="2339">
                  <c:v>22.541666666666664</c:v>
                </c:pt>
                <c:pt idx="2340">
                  <c:v>22.5</c:v>
                </c:pt>
                <c:pt idx="2341">
                  <c:v>22.458333333333332</c:v>
                </c:pt>
                <c:pt idx="2342">
                  <c:v>22.416666666666664</c:v>
                </c:pt>
                <c:pt idx="2343">
                  <c:v>22.375</c:v>
                </c:pt>
                <c:pt idx="2344">
                  <c:v>22.333333333333332</c:v>
                </c:pt>
                <c:pt idx="2345">
                  <c:v>22.291666666666668</c:v>
                </c:pt>
                <c:pt idx="2346">
                  <c:v>22.25</c:v>
                </c:pt>
                <c:pt idx="2347">
                  <c:v>22.208333333333332</c:v>
                </c:pt>
                <c:pt idx="2348">
                  <c:v>22.166666666666668</c:v>
                </c:pt>
                <c:pt idx="2349">
                  <c:v>22.125</c:v>
                </c:pt>
                <c:pt idx="2350">
                  <c:v>22.083333333333332</c:v>
                </c:pt>
                <c:pt idx="2351">
                  <c:v>22.041666666666668</c:v>
                </c:pt>
                <c:pt idx="2352">
                  <c:v>22</c:v>
                </c:pt>
                <c:pt idx="2353">
                  <c:v>21.958333333333332</c:v>
                </c:pt>
                <c:pt idx="2354">
                  <c:v>21.916666666666668</c:v>
                </c:pt>
                <c:pt idx="2355">
                  <c:v>21.875</c:v>
                </c:pt>
                <c:pt idx="2356">
                  <c:v>21.833333333333332</c:v>
                </c:pt>
                <c:pt idx="2357">
                  <c:v>21.791666666666668</c:v>
                </c:pt>
                <c:pt idx="2358">
                  <c:v>21.75</c:v>
                </c:pt>
                <c:pt idx="2359">
                  <c:v>21.708333333333332</c:v>
                </c:pt>
                <c:pt idx="2360">
                  <c:v>21.666666666666668</c:v>
                </c:pt>
                <c:pt idx="2361">
                  <c:v>21.625</c:v>
                </c:pt>
                <c:pt idx="2362">
                  <c:v>21.583333333333332</c:v>
                </c:pt>
                <c:pt idx="2363">
                  <c:v>21.541666666666668</c:v>
                </c:pt>
                <c:pt idx="2364">
                  <c:v>21.5</c:v>
                </c:pt>
                <c:pt idx="2365">
                  <c:v>21.458333333333332</c:v>
                </c:pt>
                <c:pt idx="2366">
                  <c:v>21.416666666666668</c:v>
                </c:pt>
                <c:pt idx="2367">
                  <c:v>21.375</c:v>
                </c:pt>
                <c:pt idx="2368">
                  <c:v>21.333333333333336</c:v>
                </c:pt>
                <c:pt idx="2369">
                  <c:v>21.291666666666668</c:v>
                </c:pt>
                <c:pt idx="2370">
                  <c:v>21.25</c:v>
                </c:pt>
                <c:pt idx="2371">
                  <c:v>21.208333333333336</c:v>
                </c:pt>
                <c:pt idx="2372">
                  <c:v>21.166666666666668</c:v>
                </c:pt>
                <c:pt idx="2373">
                  <c:v>21.125</c:v>
                </c:pt>
                <c:pt idx="2374">
                  <c:v>21.083333333333336</c:v>
                </c:pt>
                <c:pt idx="2375">
                  <c:v>21.041666666666668</c:v>
                </c:pt>
                <c:pt idx="2376">
                  <c:v>21</c:v>
                </c:pt>
                <c:pt idx="2377">
                  <c:v>20.958333333333336</c:v>
                </c:pt>
                <c:pt idx="2378">
                  <c:v>20.916666666666668</c:v>
                </c:pt>
                <c:pt idx="2379">
                  <c:v>20.875</c:v>
                </c:pt>
                <c:pt idx="2380">
                  <c:v>20.833333333333336</c:v>
                </c:pt>
                <c:pt idx="2381">
                  <c:v>20.791666666666668</c:v>
                </c:pt>
                <c:pt idx="2382">
                  <c:v>20.75</c:v>
                </c:pt>
                <c:pt idx="2383">
                  <c:v>20.708333333333336</c:v>
                </c:pt>
                <c:pt idx="2384">
                  <c:v>20.666666666666668</c:v>
                </c:pt>
                <c:pt idx="2385">
                  <c:v>20.625</c:v>
                </c:pt>
                <c:pt idx="2386">
                  <c:v>20.583333333333336</c:v>
                </c:pt>
                <c:pt idx="2387">
                  <c:v>20.541666666666668</c:v>
                </c:pt>
                <c:pt idx="2388">
                  <c:v>20.5</c:v>
                </c:pt>
                <c:pt idx="2389">
                  <c:v>20.458333333333336</c:v>
                </c:pt>
                <c:pt idx="2390">
                  <c:v>20.416666666666668</c:v>
                </c:pt>
                <c:pt idx="2391">
                  <c:v>20.375</c:v>
                </c:pt>
                <c:pt idx="2392">
                  <c:v>20.333333333333332</c:v>
                </c:pt>
                <c:pt idx="2393">
                  <c:v>20.291666666666668</c:v>
                </c:pt>
                <c:pt idx="2394">
                  <c:v>20.25</c:v>
                </c:pt>
                <c:pt idx="2395">
                  <c:v>20.208333333333332</c:v>
                </c:pt>
                <c:pt idx="2396">
                  <c:v>20.166666666666664</c:v>
                </c:pt>
                <c:pt idx="2397">
                  <c:v>20.125</c:v>
                </c:pt>
                <c:pt idx="2398">
                  <c:v>20.083333333333332</c:v>
                </c:pt>
                <c:pt idx="2399">
                  <c:v>20.041666666666664</c:v>
                </c:pt>
                <c:pt idx="2400">
                  <c:v>20</c:v>
                </c:pt>
                <c:pt idx="2401">
                  <c:v>19.958333333333332</c:v>
                </c:pt>
                <c:pt idx="2402">
                  <c:v>19.916666666666664</c:v>
                </c:pt>
                <c:pt idx="2403">
                  <c:v>19.875</c:v>
                </c:pt>
                <c:pt idx="2404">
                  <c:v>19.833333333333332</c:v>
                </c:pt>
                <c:pt idx="2405">
                  <c:v>19.791666666666664</c:v>
                </c:pt>
                <c:pt idx="2406">
                  <c:v>19.75</c:v>
                </c:pt>
                <c:pt idx="2407">
                  <c:v>19.708333333333332</c:v>
                </c:pt>
                <c:pt idx="2408">
                  <c:v>19.666666666666664</c:v>
                </c:pt>
                <c:pt idx="2409">
                  <c:v>19.625</c:v>
                </c:pt>
                <c:pt idx="2410">
                  <c:v>19.583333333333332</c:v>
                </c:pt>
                <c:pt idx="2411">
                  <c:v>19.541666666666664</c:v>
                </c:pt>
                <c:pt idx="2412">
                  <c:v>19.5</c:v>
                </c:pt>
                <c:pt idx="2413">
                  <c:v>19.458333333333332</c:v>
                </c:pt>
                <c:pt idx="2414">
                  <c:v>19.416666666666664</c:v>
                </c:pt>
                <c:pt idx="2415">
                  <c:v>19.375</c:v>
                </c:pt>
                <c:pt idx="2416">
                  <c:v>19.333333333333332</c:v>
                </c:pt>
                <c:pt idx="2417">
                  <c:v>19.291666666666664</c:v>
                </c:pt>
                <c:pt idx="2418">
                  <c:v>19.25</c:v>
                </c:pt>
                <c:pt idx="2419">
                  <c:v>19.208333333333332</c:v>
                </c:pt>
                <c:pt idx="2420">
                  <c:v>19.166666666666668</c:v>
                </c:pt>
                <c:pt idx="2421">
                  <c:v>19.125</c:v>
                </c:pt>
                <c:pt idx="2422">
                  <c:v>19.083333333333332</c:v>
                </c:pt>
                <c:pt idx="2423">
                  <c:v>19.041666666666668</c:v>
                </c:pt>
                <c:pt idx="2424">
                  <c:v>19</c:v>
                </c:pt>
                <c:pt idx="2425">
                  <c:v>18.958333333333332</c:v>
                </c:pt>
                <c:pt idx="2426">
                  <c:v>18.916666666666668</c:v>
                </c:pt>
                <c:pt idx="2427">
                  <c:v>18.875</c:v>
                </c:pt>
                <c:pt idx="2428">
                  <c:v>18.833333333333332</c:v>
                </c:pt>
                <c:pt idx="2429">
                  <c:v>18.791666666666668</c:v>
                </c:pt>
                <c:pt idx="2430">
                  <c:v>18.75</c:v>
                </c:pt>
                <c:pt idx="2431">
                  <c:v>18.708333333333332</c:v>
                </c:pt>
                <c:pt idx="2432">
                  <c:v>18.666666666666668</c:v>
                </c:pt>
                <c:pt idx="2433">
                  <c:v>18.625</c:v>
                </c:pt>
                <c:pt idx="2434">
                  <c:v>18.583333333333332</c:v>
                </c:pt>
                <c:pt idx="2435">
                  <c:v>18.541666666666668</c:v>
                </c:pt>
                <c:pt idx="2436">
                  <c:v>18.5</c:v>
                </c:pt>
                <c:pt idx="2437">
                  <c:v>18.458333333333332</c:v>
                </c:pt>
                <c:pt idx="2438">
                  <c:v>18.416666666666668</c:v>
                </c:pt>
                <c:pt idx="2439">
                  <c:v>18.375</c:v>
                </c:pt>
                <c:pt idx="2440">
                  <c:v>18.333333333333332</c:v>
                </c:pt>
                <c:pt idx="2441">
                  <c:v>18.291666666666668</c:v>
                </c:pt>
                <c:pt idx="2442">
                  <c:v>18.25</c:v>
                </c:pt>
                <c:pt idx="2443">
                  <c:v>18.208333333333336</c:v>
                </c:pt>
                <c:pt idx="2444">
                  <c:v>18.166666666666668</c:v>
                </c:pt>
                <c:pt idx="2445">
                  <c:v>18.125</c:v>
                </c:pt>
                <c:pt idx="2446">
                  <c:v>18.083333333333336</c:v>
                </c:pt>
                <c:pt idx="2447">
                  <c:v>18.041666666666668</c:v>
                </c:pt>
                <c:pt idx="2448">
                  <c:v>18</c:v>
                </c:pt>
                <c:pt idx="2449">
                  <c:v>17.958333333333336</c:v>
                </c:pt>
                <c:pt idx="2450">
                  <c:v>17.916666666666668</c:v>
                </c:pt>
                <c:pt idx="2451">
                  <c:v>17.875</c:v>
                </c:pt>
                <c:pt idx="2452">
                  <c:v>17.833333333333336</c:v>
                </c:pt>
                <c:pt idx="2453">
                  <c:v>17.791666666666668</c:v>
                </c:pt>
                <c:pt idx="2454">
                  <c:v>17.75</c:v>
                </c:pt>
                <c:pt idx="2455">
                  <c:v>17.708333333333336</c:v>
                </c:pt>
                <c:pt idx="2456">
                  <c:v>17.666666666666668</c:v>
                </c:pt>
                <c:pt idx="2457">
                  <c:v>17.625</c:v>
                </c:pt>
                <c:pt idx="2458">
                  <c:v>17.583333333333336</c:v>
                </c:pt>
                <c:pt idx="2459">
                  <c:v>17.541666666666668</c:v>
                </c:pt>
                <c:pt idx="2460">
                  <c:v>17.5</c:v>
                </c:pt>
                <c:pt idx="2461">
                  <c:v>17.458333333333336</c:v>
                </c:pt>
                <c:pt idx="2462">
                  <c:v>17.416666666666668</c:v>
                </c:pt>
                <c:pt idx="2463">
                  <c:v>17.375</c:v>
                </c:pt>
                <c:pt idx="2464">
                  <c:v>17.333333333333336</c:v>
                </c:pt>
                <c:pt idx="2465">
                  <c:v>17.291666666666668</c:v>
                </c:pt>
                <c:pt idx="2466">
                  <c:v>17.25</c:v>
                </c:pt>
                <c:pt idx="2467">
                  <c:v>17.208333333333332</c:v>
                </c:pt>
                <c:pt idx="2468">
                  <c:v>17.166666666666668</c:v>
                </c:pt>
                <c:pt idx="2469">
                  <c:v>17.125</c:v>
                </c:pt>
                <c:pt idx="2470">
                  <c:v>17.083333333333332</c:v>
                </c:pt>
                <c:pt idx="2471">
                  <c:v>17.041666666666664</c:v>
                </c:pt>
                <c:pt idx="2472">
                  <c:v>17</c:v>
                </c:pt>
                <c:pt idx="2473">
                  <c:v>16.958333333333332</c:v>
                </c:pt>
                <c:pt idx="2474">
                  <c:v>16.916666666666664</c:v>
                </c:pt>
                <c:pt idx="2475">
                  <c:v>16.875</c:v>
                </c:pt>
                <c:pt idx="2476">
                  <c:v>16.833333333333332</c:v>
                </c:pt>
                <c:pt idx="2477">
                  <c:v>16.791666666666664</c:v>
                </c:pt>
                <c:pt idx="2478">
                  <c:v>16.75</c:v>
                </c:pt>
                <c:pt idx="2479">
                  <c:v>16.708333333333332</c:v>
                </c:pt>
                <c:pt idx="2480">
                  <c:v>16.666666666666664</c:v>
                </c:pt>
                <c:pt idx="2481">
                  <c:v>16.625</c:v>
                </c:pt>
                <c:pt idx="2482">
                  <c:v>16.583333333333332</c:v>
                </c:pt>
                <c:pt idx="2483">
                  <c:v>16.541666666666664</c:v>
                </c:pt>
                <c:pt idx="2484">
                  <c:v>16.5</c:v>
                </c:pt>
                <c:pt idx="2485">
                  <c:v>16.458333333333332</c:v>
                </c:pt>
                <c:pt idx="2486">
                  <c:v>16.416666666666664</c:v>
                </c:pt>
                <c:pt idx="2487">
                  <c:v>16.375</c:v>
                </c:pt>
                <c:pt idx="2488">
                  <c:v>16.333333333333332</c:v>
                </c:pt>
                <c:pt idx="2489">
                  <c:v>16.291666666666664</c:v>
                </c:pt>
                <c:pt idx="2490">
                  <c:v>16.25</c:v>
                </c:pt>
                <c:pt idx="2491">
                  <c:v>16.208333333333332</c:v>
                </c:pt>
                <c:pt idx="2492">
                  <c:v>16.166666666666664</c:v>
                </c:pt>
                <c:pt idx="2493">
                  <c:v>16.125</c:v>
                </c:pt>
                <c:pt idx="2494">
                  <c:v>16.083333333333332</c:v>
                </c:pt>
                <c:pt idx="2495">
                  <c:v>16.041666666666668</c:v>
                </c:pt>
                <c:pt idx="2496">
                  <c:v>16</c:v>
                </c:pt>
                <c:pt idx="2497">
                  <c:v>15.958333333333332</c:v>
                </c:pt>
                <c:pt idx="2498">
                  <c:v>15.916666666666668</c:v>
                </c:pt>
                <c:pt idx="2499">
                  <c:v>15.875</c:v>
                </c:pt>
                <c:pt idx="2500">
                  <c:v>15.833333333333332</c:v>
                </c:pt>
                <c:pt idx="2501">
                  <c:v>15.791666666666668</c:v>
                </c:pt>
                <c:pt idx="2502">
                  <c:v>15.75</c:v>
                </c:pt>
                <c:pt idx="2503">
                  <c:v>15.708333333333332</c:v>
                </c:pt>
                <c:pt idx="2504">
                  <c:v>15.666666666666668</c:v>
                </c:pt>
                <c:pt idx="2505">
                  <c:v>15.625</c:v>
                </c:pt>
                <c:pt idx="2506">
                  <c:v>15.583333333333332</c:v>
                </c:pt>
                <c:pt idx="2507">
                  <c:v>15.541666666666668</c:v>
                </c:pt>
                <c:pt idx="2508">
                  <c:v>15.5</c:v>
                </c:pt>
                <c:pt idx="2509">
                  <c:v>15.458333333333332</c:v>
                </c:pt>
                <c:pt idx="2510">
                  <c:v>15.416666666666668</c:v>
                </c:pt>
                <c:pt idx="2511">
                  <c:v>15.375</c:v>
                </c:pt>
                <c:pt idx="2512">
                  <c:v>15.333333333333332</c:v>
                </c:pt>
                <c:pt idx="2513">
                  <c:v>15.291666666666668</c:v>
                </c:pt>
                <c:pt idx="2514">
                  <c:v>15.25</c:v>
                </c:pt>
                <c:pt idx="2515">
                  <c:v>15.208333333333332</c:v>
                </c:pt>
                <c:pt idx="2516">
                  <c:v>15.166666666666668</c:v>
                </c:pt>
                <c:pt idx="2517">
                  <c:v>15.125</c:v>
                </c:pt>
                <c:pt idx="2518">
                  <c:v>15.083333333333334</c:v>
                </c:pt>
                <c:pt idx="2519">
                  <c:v>15.041666666666668</c:v>
                </c:pt>
                <c:pt idx="2520">
                  <c:v>15</c:v>
                </c:pt>
                <c:pt idx="2521">
                  <c:v>14.958333333333334</c:v>
                </c:pt>
                <c:pt idx="2522">
                  <c:v>14.916666666666668</c:v>
                </c:pt>
                <c:pt idx="2523">
                  <c:v>14.875</c:v>
                </c:pt>
                <c:pt idx="2524">
                  <c:v>14.833333333333334</c:v>
                </c:pt>
                <c:pt idx="2525">
                  <c:v>14.791666666666666</c:v>
                </c:pt>
                <c:pt idx="2526">
                  <c:v>14.75</c:v>
                </c:pt>
                <c:pt idx="2527">
                  <c:v>14.708333333333334</c:v>
                </c:pt>
                <c:pt idx="2528">
                  <c:v>14.666666666666666</c:v>
                </c:pt>
                <c:pt idx="2529">
                  <c:v>14.625</c:v>
                </c:pt>
                <c:pt idx="2530">
                  <c:v>14.583333333333334</c:v>
                </c:pt>
                <c:pt idx="2531">
                  <c:v>14.541666666666666</c:v>
                </c:pt>
                <c:pt idx="2532">
                  <c:v>14.499999999999998</c:v>
                </c:pt>
                <c:pt idx="2533">
                  <c:v>14.458333333333334</c:v>
                </c:pt>
                <c:pt idx="2534">
                  <c:v>14.416666666666666</c:v>
                </c:pt>
                <c:pt idx="2535">
                  <c:v>14.374999999999998</c:v>
                </c:pt>
                <c:pt idx="2536">
                  <c:v>14.333333333333334</c:v>
                </c:pt>
                <c:pt idx="2537">
                  <c:v>14.291666666666666</c:v>
                </c:pt>
                <c:pt idx="2538">
                  <c:v>14.249999999999998</c:v>
                </c:pt>
                <c:pt idx="2539">
                  <c:v>14.208333333333334</c:v>
                </c:pt>
                <c:pt idx="2540">
                  <c:v>14.166666666666666</c:v>
                </c:pt>
                <c:pt idx="2541">
                  <c:v>14.124999999999998</c:v>
                </c:pt>
                <c:pt idx="2542">
                  <c:v>14.083333333333334</c:v>
                </c:pt>
                <c:pt idx="2543">
                  <c:v>14.041666666666666</c:v>
                </c:pt>
                <c:pt idx="2544">
                  <c:v>14.000000000000002</c:v>
                </c:pt>
                <c:pt idx="2545">
                  <c:v>13.958333333333334</c:v>
                </c:pt>
                <c:pt idx="2546">
                  <c:v>13.916666666666666</c:v>
                </c:pt>
                <c:pt idx="2547">
                  <c:v>13.875000000000002</c:v>
                </c:pt>
                <c:pt idx="2548">
                  <c:v>13.833333333333334</c:v>
                </c:pt>
                <c:pt idx="2549">
                  <c:v>13.791666666666666</c:v>
                </c:pt>
                <c:pt idx="2550">
                  <c:v>13.750000000000002</c:v>
                </c:pt>
                <c:pt idx="2551">
                  <c:v>13.708333333333334</c:v>
                </c:pt>
                <c:pt idx="2552">
                  <c:v>13.666666666666666</c:v>
                </c:pt>
                <c:pt idx="2553">
                  <c:v>13.625000000000002</c:v>
                </c:pt>
                <c:pt idx="2554">
                  <c:v>13.583333333333334</c:v>
                </c:pt>
                <c:pt idx="2555">
                  <c:v>13.541666666666666</c:v>
                </c:pt>
                <c:pt idx="2556">
                  <c:v>13.5</c:v>
                </c:pt>
                <c:pt idx="2557">
                  <c:v>13.458333333333334</c:v>
                </c:pt>
                <c:pt idx="2558">
                  <c:v>13.416666666666666</c:v>
                </c:pt>
                <c:pt idx="2559">
                  <c:v>13.375</c:v>
                </c:pt>
                <c:pt idx="2560">
                  <c:v>13.333333333333334</c:v>
                </c:pt>
                <c:pt idx="2561">
                  <c:v>13.291666666666666</c:v>
                </c:pt>
                <c:pt idx="2562">
                  <c:v>13.25</c:v>
                </c:pt>
                <c:pt idx="2563">
                  <c:v>13.208333333333332</c:v>
                </c:pt>
                <c:pt idx="2564">
                  <c:v>13.166666666666666</c:v>
                </c:pt>
                <c:pt idx="2565">
                  <c:v>13.125</c:v>
                </c:pt>
                <c:pt idx="2566">
                  <c:v>13.083333333333332</c:v>
                </c:pt>
                <c:pt idx="2567">
                  <c:v>13.041666666666666</c:v>
                </c:pt>
                <c:pt idx="2568">
                  <c:v>13</c:v>
                </c:pt>
                <c:pt idx="2569">
                  <c:v>12.958333333333332</c:v>
                </c:pt>
                <c:pt idx="2570">
                  <c:v>12.916666666666668</c:v>
                </c:pt>
                <c:pt idx="2571">
                  <c:v>12.875</c:v>
                </c:pt>
                <c:pt idx="2572">
                  <c:v>12.833333333333332</c:v>
                </c:pt>
                <c:pt idx="2573">
                  <c:v>12.791666666666668</c:v>
                </c:pt>
                <c:pt idx="2574">
                  <c:v>12.75</c:v>
                </c:pt>
                <c:pt idx="2575">
                  <c:v>12.708333333333332</c:v>
                </c:pt>
                <c:pt idx="2576">
                  <c:v>12.666666666666668</c:v>
                </c:pt>
                <c:pt idx="2577">
                  <c:v>12.625</c:v>
                </c:pt>
                <c:pt idx="2578">
                  <c:v>12.583333333333332</c:v>
                </c:pt>
                <c:pt idx="2579">
                  <c:v>12.541666666666668</c:v>
                </c:pt>
                <c:pt idx="2580">
                  <c:v>12.5</c:v>
                </c:pt>
                <c:pt idx="2581">
                  <c:v>12.458333333333334</c:v>
                </c:pt>
                <c:pt idx="2582">
                  <c:v>12.416666666666666</c:v>
                </c:pt>
                <c:pt idx="2583">
                  <c:v>12.375</c:v>
                </c:pt>
                <c:pt idx="2584">
                  <c:v>12.333333333333334</c:v>
                </c:pt>
                <c:pt idx="2585">
                  <c:v>12.291666666666666</c:v>
                </c:pt>
                <c:pt idx="2586">
                  <c:v>12.25</c:v>
                </c:pt>
                <c:pt idx="2587">
                  <c:v>12.208333333333334</c:v>
                </c:pt>
                <c:pt idx="2588">
                  <c:v>12.166666666666668</c:v>
                </c:pt>
                <c:pt idx="2589">
                  <c:v>12.125</c:v>
                </c:pt>
                <c:pt idx="2590">
                  <c:v>12.083333333333334</c:v>
                </c:pt>
                <c:pt idx="2591">
                  <c:v>12.041666666666668</c:v>
                </c:pt>
                <c:pt idx="2592">
                  <c:v>12</c:v>
                </c:pt>
                <c:pt idx="2593">
                  <c:v>11.958333333333334</c:v>
                </c:pt>
                <c:pt idx="2594">
                  <c:v>11.916666666666668</c:v>
                </c:pt>
                <c:pt idx="2595">
                  <c:v>11.875</c:v>
                </c:pt>
                <c:pt idx="2596">
                  <c:v>11.833333333333334</c:v>
                </c:pt>
                <c:pt idx="2597">
                  <c:v>11.791666666666668</c:v>
                </c:pt>
                <c:pt idx="2598">
                  <c:v>11.75</c:v>
                </c:pt>
                <c:pt idx="2599">
                  <c:v>11.708333333333334</c:v>
                </c:pt>
                <c:pt idx="2600">
                  <c:v>11.666666666666666</c:v>
                </c:pt>
                <c:pt idx="2601">
                  <c:v>11.625</c:v>
                </c:pt>
                <c:pt idx="2602">
                  <c:v>11.583333333333332</c:v>
                </c:pt>
                <c:pt idx="2603">
                  <c:v>11.541666666666666</c:v>
                </c:pt>
                <c:pt idx="2604">
                  <c:v>11.5</c:v>
                </c:pt>
                <c:pt idx="2605">
                  <c:v>11.458333333333332</c:v>
                </c:pt>
                <c:pt idx="2606">
                  <c:v>11.416666666666666</c:v>
                </c:pt>
                <c:pt idx="2607">
                  <c:v>11.375</c:v>
                </c:pt>
                <c:pt idx="2608">
                  <c:v>11.333333333333332</c:v>
                </c:pt>
                <c:pt idx="2609">
                  <c:v>11.291666666666666</c:v>
                </c:pt>
                <c:pt idx="2610">
                  <c:v>11.25</c:v>
                </c:pt>
                <c:pt idx="2611">
                  <c:v>11.208333333333332</c:v>
                </c:pt>
                <c:pt idx="2612">
                  <c:v>11.166666666666666</c:v>
                </c:pt>
                <c:pt idx="2613">
                  <c:v>11.125</c:v>
                </c:pt>
                <c:pt idx="2614">
                  <c:v>11.083333333333334</c:v>
                </c:pt>
                <c:pt idx="2615">
                  <c:v>11.041666666666666</c:v>
                </c:pt>
                <c:pt idx="2616">
                  <c:v>11</c:v>
                </c:pt>
                <c:pt idx="2617">
                  <c:v>10.958333333333334</c:v>
                </c:pt>
                <c:pt idx="2618">
                  <c:v>10.916666666666666</c:v>
                </c:pt>
                <c:pt idx="2619">
                  <c:v>10.875</c:v>
                </c:pt>
                <c:pt idx="2620">
                  <c:v>10.833333333333334</c:v>
                </c:pt>
                <c:pt idx="2621">
                  <c:v>10.791666666666666</c:v>
                </c:pt>
                <c:pt idx="2622">
                  <c:v>10.75</c:v>
                </c:pt>
                <c:pt idx="2623">
                  <c:v>10.708333333333334</c:v>
                </c:pt>
                <c:pt idx="2624">
                  <c:v>10.666666666666668</c:v>
                </c:pt>
                <c:pt idx="2625">
                  <c:v>10.625</c:v>
                </c:pt>
                <c:pt idx="2626">
                  <c:v>10.583333333333334</c:v>
                </c:pt>
                <c:pt idx="2627">
                  <c:v>10.541666666666668</c:v>
                </c:pt>
                <c:pt idx="2628">
                  <c:v>10.5</c:v>
                </c:pt>
                <c:pt idx="2629">
                  <c:v>10.458333333333334</c:v>
                </c:pt>
                <c:pt idx="2630">
                  <c:v>10.416666666666668</c:v>
                </c:pt>
                <c:pt idx="2631">
                  <c:v>10.375</c:v>
                </c:pt>
                <c:pt idx="2632">
                  <c:v>10.333333333333334</c:v>
                </c:pt>
                <c:pt idx="2633">
                  <c:v>10.291666666666668</c:v>
                </c:pt>
                <c:pt idx="2634">
                  <c:v>10.25</c:v>
                </c:pt>
                <c:pt idx="2635">
                  <c:v>10.208333333333334</c:v>
                </c:pt>
                <c:pt idx="2636">
                  <c:v>10.166666666666666</c:v>
                </c:pt>
                <c:pt idx="2637">
                  <c:v>10.125</c:v>
                </c:pt>
                <c:pt idx="2638">
                  <c:v>10.083333333333332</c:v>
                </c:pt>
                <c:pt idx="2639">
                  <c:v>10.041666666666666</c:v>
                </c:pt>
                <c:pt idx="2640">
                  <c:v>10</c:v>
                </c:pt>
                <c:pt idx="2641">
                  <c:v>9.9583333333333321</c:v>
                </c:pt>
                <c:pt idx="2642">
                  <c:v>9.9166666666666661</c:v>
                </c:pt>
                <c:pt idx="2643">
                  <c:v>9.875</c:v>
                </c:pt>
                <c:pt idx="2644">
                  <c:v>9.8333333333333321</c:v>
                </c:pt>
                <c:pt idx="2645">
                  <c:v>9.7916666666666661</c:v>
                </c:pt>
                <c:pt idx="2646">
                  <c:v>9.75</c:v>
                </c:pt>
                <c:pt idx="2647">
                  <c:v>9.7083333333333321</c:v>
                </c:pt>
                <c:pt idx="2648">
                  <c:v>9.6666666666666661</c:v>
                </c:pt>
                <c:pt idx="2649">
                  <c:v>9.625</c:v>
                </c:pt>
                <c:pt idx="2650">
                  <c:v>9.5833333333333339</c:v>
                </c:pt>
                <c:pt idx="2651">
                  <c:v>9.5416666666666661</c:v>
                </c:pt>
                <c:pt idx="2652">
                  <c:v>9.5</c:v>
                </c:pt>
                <c:pt idx="2653">
                  <c:v>9.4583333333333339</c:v>
                </c:pt>
                <c:pt idx="2654">
                  <c:v>9.4166666666666661</c:v>
                </c:pt>
                <c:pt idx="2655">
                  <c:v>9.375</c:v>
                </c:pt>
                <c:pt idx="2656">
                  <c:v>9.3333333333333339</c:v>
                </c:pt>
                <c:pt idx="2657">
                  <c:v>9.2916666666666661</c:v>
                </c:pt>
                <c:pt idx="2658">
                  <c:v>9.25</c:v>
                </c:pt>
                <c:pt idx="2659">
                  <c:v>9.2083333333333339</c:v>
                </c:pt>
                <c:pt idx="2660">
                  <c:v>9.1666666666666661</c:v>
                </c:pt>
                <c:pt idx="2661">
                  <c:v>9.125</c:v>
                </c:pt>
                <c:pt idx="2662">
                  <c:v>9.0833333333333339</c:v>
                </c:pt>
                <c:pt idx="2663">
                  <c:v>9.0416666666666679</c:v>
                </c:pt>
                <c:pt idx="2664">
                  <c:v>9</c:v>
                </c:pt>
                <c:pt idx="2665">
                  <c:v>8.9583333333333339</c:v>
                </c:pt>
                <c:pt idx="2666">
                  <c:v>8.9166666666666679</c:v>
                </c:pt>
                <c:pt idx="2667">
                  <c:v>8.875</c:v>
                </c:pt>
                <c:pt idx="2668">
                  <c:v>8.8333333333333339</c:v>
                </c:pt>
                <c:pt idx="2669">
                  <c:v>8.7916666666666679</c:v>
                </c:pt>
                <c:pt idx="2670">
                  <c:v>8.75</c:v>
                </c:pt>
                <c:pt idx="2671">
                  <c:v>8.7083333333333339</c:v>
                </c:pt>
                <c:pt idx="2672">
                  <c:v>8.6666666666666679</c:v>
                </c:pt>
                <c:pt idx="2673">
                  <c:v>8.625</c:v>
                </c:pt>
                <c:pt idx="2674">
                  <c:v>8.5833333333333339</c:v>
                </c:pt>
                <c:pt idx="2675">
                  <c:v>8.5416666666666661</c:v>
                </c:pt>
                <c:pt idx="2676">
                  <c:v>8.5</c:v>
                </c:pt>
                <c:pt idx="2677">
                  <c:v>8.4583333333333321</c:v>
                </c:pt>
                <c:pt idx="2678">
                  <c:v>8.4166666666666661</c:v>
                </c:pt>
                <c:pt idx="2679">
                  <c:v>8.375</c:v>
                </c:pt>
                <c:pt idx="2680">
                  <c:v>8.3333333333333321</c:v>
                </c:pt>
                <c:pt idx="2681">
                  <c:v>8.2916666666666661</c:v>
                </c:pt>
                <c:pt idx="2682">
                  <c:v>8.25</c:v>
                </c:pt>
                <c:pt idx="2683">
                  <c:v>8.2083333333333321</c:v>
                </c:pt>
                <c:pt idx="2684">
                  <c:v>8.1666666666666661</c:v>
                </c:pt>
                <c:pt idx="2685">
                  <c:v>8.125</c:v>
                </c:pt>
                <c:pt idx="2686">
                  <c:v>8.0833333333333321</c:v>
                </c:pt>
                <c:pt idx="2687">
                  <c:v>8.0416666666666661</c:v>
                </c:pt>
                <c:pt idx="2688">
                  <c:v>8</c:v>
                </c:pt>
                <c:pt idx="2689">
                  <c:v>7.9583333333333339</c:v>
                </c:pt>
                <c:pt idx="2690">
                  <c:v>7.9166666666666661</c:v>
                </c:pt>
                <c:pt idx="2691">
                  <c:v>7.875</c:v>
                </c:pt>
                <c:pt idx="2692">
                  <c:v>7.8333333333333339</c:v>
                </c:pt>
                <c:pt idx="2693">
                  <c:v>7.7916666666666661</c:v>
                </c:pt>
                <c:pt idx="2694">
                  <c:v>7.75</c:v>
                </c:pt>
                <c:pt idx="2695">
                  <c:v>7.7083333333333339</c:v>
                </c:pt>
                <c:pt idx="2696">
                  <c:v>7.6666666666666661</c:v>
                </c:pt>
                <c:pt idx="2697">
                  <c:v>7.625</c:v>
                </c:pt>
                <c:pt idx="2698">
                  <c:v>7.5833333333333339</c:v>
                </c:pt>
                <c:pt idx="2699">
                  <c:v>7.541666666666667</c:v>
                </c:pt>
                <c:pt idx="2700">
                  <c:v>7.5</c:v>
                </c:pt>
                <c:pt idx="2701">
                  <c:v>7.4583333333333339</c:v>
                </c:pt>
                <c:pt idx="2702">
                  <c:v>7.416666666666667</c:v>
                </c:pt>
                <c:pt idx="2703">
                  <c:v>7.375</c:v>
                </c:pt>
                <c:pt idx="2704">
                  <c:v>7.333333333333333</c:v>
                </c:pt>
                <c:pt idx="2705">
                  <c:v>7.291666666666667</c:v>
                </c:pt>
                <c:pt idx="2706">
                  <c:v>7.2499999999999991</c:v>
                </c:pt>
                <c:pt idx="2707">
                  <c:v>7.208333333333333</c:v>
                </c:pt>
                <c:pt idx="2708">
                  <c:v>7.166666666666667</c:v>
                </c:pt>
                <c:pt idx="2709">
                  <c:v>7.1249999999999991</c:v>
                </c:pt>
                <c:pt idx="2710">
                  <c:v>7.083333333333333</c:v>
                </c:pt>
                <c:pt idx="2711">
                  <c:v>7.041666666666667</c:v>
                </c:pt>
                <c:pt idx="2712">
                  <c:v>7.0000000000000009</c:v>
                </c:pt>
                <c:pt idx="2713">
                  <c:v>6.958333333333333</c:v>
                </c:pt>
                <c:pt idx="2714">
                  <c:v>6.916666666666667</c:v>
                </c:pt>
                <c:pt idx="2715">
                  <c:v>6.8750000000000009</c:v>
                </c:pt>
                <c:pt idx="2716">
                  <c:v>6.833333333333333</c:v>
                </c:pt>
                <c:pt idx="2717">
                  <c:v>6.791666666666667</c:v>
                </c:pt>
                <c:pt idx="2718">
                  <c:v>6.75</c:v>
                </c:pt>
                <c:pt idx="2719">
                  <c:v>6.708333333333333</c:v>
                </c:pt>
                <c:pt idx="2720">
                  <c:v>6.666666666666667</c:v>
                </c:pt>
                <c:pt idx="2721">
                  <c:v>6.625</c:v>
                </c:pt>
                <c:pt idx="2722">
                  <c:v>6.583333333333333</c:v>
                </c:pt>
                <c:pt idx="2723">
                  <c:v>6.5416666666666661</c:v>
                </c:pt>
                <c:pt idx="2724">
                  <c:v>6.5</c:v>
                </c:pt>
                <c:pt idx="2725">
                  <c:v>6.4583333333333339</c:v>
                </c:pt>
                <c:pt idx="2726">
                  <c:v>6.4166666666666661</c:v>
                </c:pt>
                <c:pt idx="2727">
                  <c:v>6.375</c:v>
                </c:pt>
                <c:pt idx="2728">
                  <c:v>6.3333333333333339</c:v>
                </c:pt>
                <c:pt idx="2729">
                  <c:v>6.2916666666666661</c:v>
                </c:pt>
                <c:pt idx="2730">
                  <c:v>6.25</c:v>
                </c:pt>
                <c:pt idx="2731">
                  <c:v>6.208333333333333</c:v>
                </c:pt>
                <c:pt idx="2732">
                  <c:v>6.166666666666667</c:v>
                </c:pt>
                <c:pt idx="2733">
                  <c:v>6.125</c:v>
                </c:pt>
                <c:pt idx="2734">
                  <c:v>6.0833333333333339</c:v>
                </c:pt>
                <c:pt idx="2735">
                  <c:v>6.041666666666667</c:v>
                </c:pt>
                <c:pt idx="2736">
                  <c:v>6</c:v>
                </c:pt>
                <c:pt idx="2737">
                  <c:v>5.9583333333333339</c:v>
                </c:pt>
                <c:pt idx="2738">
                  <c:v>5.916666666666667</c:v>
                </c:pt>
                <c:pt idx="2739">
                  <c:v>5.875</c:v>
                </c:pt>
                <c:pt idx="2740">
                  <c:v>5.833333333333333</c:v>
                </c:pt>
                <c:pt idx="2741">
                  <c:v>5.7916666666666661</c:v>
                </c:pt>
                <c:pt idx="2742">
                  <c:v>5.75</c:v>
                </c:pt>
                <c:pt idx="2743">
                  <c:v>5.708333333333333</c:v>
                </c:pt>
                <c:pt idx="2744">
                  <c:v>5.6666666666666661</c:v>
                </c:pt>
                <c:pt idx="2745">
                  <c:v>5.625</c:v>
                </c:pt>
                <c:pt idx="2746">
                  <c:v>5.583333333333333</c:v>
                </c:pt>
                <c:pt idx="2747">
                  <c:v>5.541666666666667</c:v>
                </c:pt>
                <c:pt idx="2748">
                  <c:v>5.5</c:v>
                </c:pt>
                <c:pt idx="2749">
                  <c:v>5.458333333333333</c:v>
                </c:pt>
                <c:pt idx="2750">
                  <c:v>5.416666666666667</c:v>
                </c:pt>
                <c:pt idx="2751">
                  <c:v>5.375</c:v>
                </c:pt>
                <c:pt idx="2752">
                  <c:v>5.3333333333333339</c:v>
                </c:pt>
                <c:pt idx="2753">
                  <c:v>5.291666666666667</c:v>
                </c:pt>
                <c:pt idx="2754">
                  <c:v>5.25</c:v>
                </c:pt>
                <c:pt idx="2755">
                  <c:v>5.2083333333333339</c:v>
                </c:pt>
                <c:pt idx="2756">
                  <c:v>5.166666666666667</c:v>
                </c:pt>
                <c:pt idx="2757">
                  <c:v>5.125</c:v>
                </c:pt>
                <c:pt idx="2758">
                  <c:v>5.083333333333333</c:v>
                </c:pt>
                <c:pt idx="2759">
                  <c:v>5.0416666666666661</c:v>
                </c:pt>
                <c:pt idx="2760">
                  <c:v>5</c:v>
                </c:pt>
                <c:pt idx="2761">
                  <c:v>4.958333333333333</c:v>
                </c:pt>
                <c:pt idx="2762">
                  <c:v>4.9166666666666661</c:v>
                </c:pt>
                <c:pt idx="2763">
                  <c:v>4.875</c:v>
                </c:pt>
                <c:pt idx="2764">
                  <c:v>4.833333333333333</c:v>
                </c:pt>
                <c:pt idx="2765">
                  <c:v>4.791666666666667</c:v>
                </c:pt>
                <c:pt idx="2766">
                  <c:v>4.75</c:v>
                </c:pt>
                <c:pt idx="2767">
                  <c:v>4.708333333333333</c:v>
                </c:pt>
                <c:pt idx="2768">
                  <c:v>4.666666666666667</c:v>
                </c:pt>
                <c:pt idx="2769">
                  <c:v>4.625</c:v>
                </c:pt>
                <c:pt idx="2770">
                  <c:v>4.583333333333333</c:v>
                </c:pt>
                <c:pt idx="2771">
                  <c:v>4.541666666666667</c:v>
                </c:pt>
                <c:pt idx="2772">
                  <c:v>4.5</c:v>
                </c:pt>
                <c:pt idx="2773">
                  <c:v>4.4583333333333339</c:v>
                </c:pt>
                <c:pt idx="2774">
                  <c:v>4.416666666666667</c:v>
                </c:pt>
                <c:pt idx="2775">
                  <c:v>4.375</c:v>
                </c:pt>
                <c:pt idx="2776">
                  <c:v>4.3333333333333339</c:v>
                </c:pt>
                <c:pt idx="2777">
                  <c:v>4.291666666666667</c:v>
                </c:pt>
                <c:pt idx="2778">
                  <c:v>4.25</c:v>
                </c:pt>
                <c:pt idx="2779">
                  <c:v>4.208333333333333</c:v>
                </c:pt>
                <c:pt idx="2780">
                  <c:v>4.1666666666666661</c:v>
                </c:pt>
                <c:pt idx="2781">
                  <c:v>4.125</c:v>
                </c:pt>
                <c:pt idx="2782">
                  <c:v>4.083333333333333</c:v>
                </c:pt>
                <c:pt idx="2783">
                  <c:v>4.0416666666666661</c:v>
                </c:pt>
                <c:pt idx="2784">
                  <c:v>4</c:v>
                </c:pt>
                <c:pt idx="2785">
                  <c:v>3.958333333333333</c:v>
                </c:pt>
                <c:pt idx="2786">
                  <c:v>3.916666666666667</c:v>
                </c:pt>
                <c:pt idx="2787">
                  <c:v>3.875</c:v>
                </c:pt>
                <c:pt idx="2788">
                  <c:v>3.833333333333333</c:v>
                </c:pt>
                <c:pt idx="2789">
                  <c:v>3.791666666666667</c:v>
                </c:pt>
                <c:pt idx="2790">
                  <c:v>3.75</c:v>
                </c:pt>
                <c:pt idx="2791">
                  <c:v>3.7083333333333335</c:v>
                </c:pt>
                <c:pt idx="2792">
                  <c:v>3.6666666666666665</c:v>
                </c:pt>
                <c:pt idx="2793">
                  <c:v>3.6249999999999996</c:v>
                </c:pt>
                <c:pt idx="2794">
                  <c:v>3.5833333333333335</c:v>
                </c:pt>
                <c:pt idx="2795">
                  <c:v>3.5416666666666665</c:v>
                </c:pt>
                <c:pt idx="2796">
                  <c:v>3.5000000000000004</c:v>
                </c:pt>
                <c:pt idx="2797">
                  <c:v>3.4583333333333335</c:v>
                </c:pt>
                <c:pt idx="2798">
                  <c:v>3.4166666666666665</c:v>
                </c:pt>
                <c:pt idx="2799">
                  <c:v>3.375</c:v>
                </c:pt>
                <c:pt idx="2800">
                  <c:v>3.3333333333333335</c:v>
                </c:pt>
                <c:pt idx="2801">
                  <c:v>3.2916666666666665</c:v>
                </c:pt>
                <c:pt idx="2802">
                  <c:v>3.25</c:v>
                </c:pt>
                <c:pt idx="2803">
                  <c:v>3.208333333333333</c:v>
                </c:pt>
                <c:pt idx="2804">
                  <c:v>3.166666666666667</c:v>
                </c:pt>
                <c:pt idx="2805">
                  <c:v>3.125</c:v>
                </c:pt>
                <c:pt idx="2806">
                  <c:v>3.0833333333333335</c:v>
                </c:pt>
                <c:pt idx="2807">
                  <c:v>3.041666666666667</c:v>
                </c:pt>
                <c:pt idx="2808">
                  <c:v>3</c:v>
                </c:pt>
                <c:pt idx="2809">
                  <c:v>2.9583333333333335</c:v>
                </c:pt>
                <c:pt idx="2810">
                  <c:v>2.9166666666666665</c:v>
                </c:pt>
                <c:pt idx="2811">
                  <c:v>2.875</c:v>
                </c:pt>
                <c:pt idx="2812">
                  <c:v>2.833333333333333</c:v>
                </c:pt>
                <c:pt idx="2813">
                  <c:v>2.7916666666666665</c:v>
                </c:pt>
                <c:pt idx="2814">
                  <c:v>2.75</c:v>
                </c:pt>
                <c:pt idx="2815">
                  <c:v>2.7083333333333335</c:v>
                </c:pt>
                <c:pt idx="2816">
                  <c:v>2.666666666666667</c:v>
                </c:pt>
                <c:pt idx="2817">
                  <c:v>2.625</c:v>
                </c:pt>
                <c:pt idx="2818">
                  <c:v>2.5833333333333335</c:v>
                </c:pt>
                <c:pt idx="2819">
                  <c:v>2.5416666666666665</c:v>
                </c:pt>
                <c:pt idx="2820">
                  <c:v>2.5</c:v>
                </c:pt>
                <c:pt idx="2821">
                  <c:v>2.458333333333333</c:v>
                </c:pt>
                <c:pt idx="2822">
                  <c:v>2.4166666666666665</c:v>
                </c:pt>
                <c:pt idx="2823">
                  <c:v>2.375</c:v>
                </c:pt>
                <c:pt idx="2824">
                  <c:v>2.3333333333333335</c:v>
                </c:pt>
                <c:pt idx="2825">
                  <c:v>2.2916666666666665</c:v>
                </c:pt>
                <c:pt idx="2826">
                  <c:v>2.25</c:v>
                </c:pt>
                <c:pt idx="2827">
                  <c:v>2.2083333333333335</c:v>
                </c:pt>
                <c:pt idx="2828">
                  <c:v>2.166666666666667</c:v>
                </c:pt>
                <c:pt idx="2829">
                  <c:v>2.125</c:v>
                </c:pt>
                <c:pt idx="2830">
                  <c:v>2.083333333333333</c:v>
                </c:pt>
                <c:pt idx="2831">
                  <c:v>2.0416666666666665</c:v>
                </c:pt>
                <c:pt idx="2832">
                  <c:v>2</c:v>
                </c:pt>
                <c:pt idx="2833">
                  <c:v>1.9583333333333335</c:v>
                </c:pt>
                <c:pt idx="2834">
                  <c:v>1.9166666666666665</c:v>
                </c:pt>
                <c:pt idx="2835">
                  <c:v>1.875</c:v>
                </c:pt>
                <c:pt idx="2836">
                  <c:v>1.8333333333333333</c:v>
                </c:pt>
                <c:pt idx="2837">
                  <c:v>1.7916666666666667</c:v>
                </c:pt>
                <c:pt idx="2838">
                  <c:v>1.7500000000000002</c:v>
                </c:pt>
                <c:pt idx="2839">
                  <c:v>1.7083333333333333</c:v>
                </c:pt>
                <c:pt idx="2840">
                  <c:v>1.6666666666666667</c:v>
                </c:pt>
                <c:pt idx="2841">
                  <c:v>1.625</c:v>
                </c:pt>
                <c:pt idx="2842">
                  <c:v>1.5833333333333335</c:v>
                </c:pt>
                <c:pt idx="2843">
                  <c:v>1.5416666666666667</c:v>
                </c:pt>
                <c:pt idx="2844">
                  <c:v>1.5</c:v>
                </c:pt>
                <c:pt idx="2845">
                  <c:v>1.4583333333333333</c:v>
                </c:pt>
                <c:pt idx="2846">
                  <c:v>1.4166666666666665</c:v>
                </c:pt>
                <c:pt idx="2847">
                  <c:v>1.375</c:v>
                </c:pt>
                <c:pt idx="2848">
                  <c:v>1.3333333333333335</c:v>
                </c:pt>
                <c:pt idx="2849">
                  <c:v>1.2916666666666667</c:v>
                </c:pt>
                <c:pt idx="2850">
                  <c:v>1.25</c:v>
                </c:pt>
                <c:pt idx="2851">
                  <c:v>1.2083333333333333</c:v>
                </c:pt>
                <c:pt idx="2852">
                  <c:v>1.1666666666666667</c:v>
                </c:pt>
                <c:pt idx="2853">
                  <c:v>1.125</c:v>
                </c:pt>
                <c:pt idx="2854">
                  <c:v>1.0833333333333335</c:v>
                </c:pt>
                <c:pt idx="2855">
                  <c:v>1.0416666666666665</c:v>
                </c:pt>
                <c:pt idx="2856">
                  <c:v>1</c:v>
                </c:pt>
                <c:pt idx="2857">
                  <c:v>0.95833333333333326</c:v>
                </c:pt>
                <c:pt idx="2858">
                  <c:v>0.91666666666666663</c:v>
                </c:pt>
                <c:pt idx="2859">
                  <c:v>0.87500000000000011</c:v>
                </c:pt>
                <c:pt idx="2860">
                  <c:v>0.83333333333333337</c:v>
                </c:pt>
                <c:pt idx="2861">
                  <c:v>0.79166666666666674</c:v>
                </c:pt>
                <c:pt idx="2862">
                  <c:v>0.75</c:v>
                </c:pt>
                <c:pt idx="2863">
                  <c:v>0.70833333333333326</c:v>
                </c:pt>
                <c:pt idx="2864">
                  <c:v>0.66666666666666674</c:v>
                </c:pt>
                <c:pt idx="2865">
                  <c:v>0.625</c:v>
                </c:pt>
                <c:pt idx="2866">
                  <c:v>0.58333333333333337</c:v>
                </c:pt>
                <c:pt idx="2867">
                  <c:v>0.54166666666666674</c:v>
                </c:pt>
                <c:pt idx="2868">
                  <c:v>0.5</c:v>
                </c:pt>
                <c:pt idx="2869">
                  <c:v>0.45833333333333331</c:v>
                </c:pt>
                <c:pt idx="2870">
                  <c:v>0.41666666666666669</c:v>
                </c:pt>
                <c:pt idx="2871">
                  <c:v>0.375</c:v>
                </c:pt>
                <c:pt idx="2872">
                  <c:v>0.33333333333333337</c:v>
                </c:pt>
                <c:pt idx="2873">
                  <c:v>0.29166666666666669</c:v>
                </c:pt>
                <c:pt idx="2874">
                  <c:v>0.25</c:v>
                </c:pt>
                <c:pt idx="2875">
                  <c:v>0.20833333333333334</c:v>
                </c:pt>
                <c:pt idx="2876">
                  <c:v>0.16666666666666669</c:v>
                </c:pt>
                <c:pt idx="2877">
                  <c:v>0.125</c:v>
                </c:pt>
                <c:pt idx="2878">
                  <c:v>8.3333333333333343E-2</c:v>
                </c:pt>
                <c:pt idx="2879">
                  <c:v>4.1666666666666671E-2</c:v>
                </c:pt>
                <c:pt idx="2880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v>BCH-20 + DI + IP</c:v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'[results.xlsx]512-bytes'!$F$2:$F$2882</c:f>
              <c:numCache>
                <c:formatCode>General</c:formatCode>
                <c:ptCount val="2881"/>
                <c:pt idx="0">
                  <c:v>0</c:v>
                </c:pt>
                <c:pt idx="1">
                  <c:v>34.134318999999998</c:v>
                </c:pt>
                <c:pt idx="2">
                  <c:v>34.165219</c:v>
                </c:pt>
                <c:pt idx="3">
                  <c:v>34.211098999999997</c:v>
                </c:pt>
                <c:pt idx="4">
                  <c:v>34.287126000000001</c:v>
                </c:pt>
                <c:pt idx="5">
                  <c:v>34.374366999999999</c:v>
                </c:pt>
                <c:pt idx="6">
                  <c:v>34.406922000000002</c:v>
                </c:pt>
                <c:pt idx="7">
                  <c:v>34.492815999999998</c:v>
                </c:pt>
                <c:pt idx="8">
                  <c:v>34.521321999999998</c:v>
                </c:pt>
                <c:pt idx="9">
                  <c:v>34.527892000000001</c:v>
                </c:pt>
                <c:pt idx="10">
                  <c:v>34.727372000000003</c:v>
                </c:pt>
                <c:pt idx="11">
                  <c:v>34.870061999999997</c:v>
                </c:pt>
                <c:pt idx="12">
                  <c:v>34.912413000000001</c:v>
                </c:pt>
                <c:pt idx="13">
                  <c:v>34.930487999999997</c:v>
                </c:pt>
                <c:pt idx="14">
                  <c:v>34.972318999999999</c:v>
                </c:pt>
                <c:pt idx="15">
                  <c:v>35.025624999999998</c:v>
                </c:pt>
                <c:pt idx="16">
                  <c:v>35.060048000000002</c:v>
                </c:pt>
                <c:pt idx="17">
                  <c:v>35.094026999999997</c:v>
                </c:pt>
                <c:pt idx="18">
                  <c:v>35.152656999999998</c:v>
                </c:pt>
                <c:pt idx="19">
                  <c:v>35.161790000000003</c:v>
                </c:pt>
                <c:pt idx="20">
                  <c:v>35.190461999999997</c:v>
                </c:pt>
                <c:pt idx="21">
                  <c:v>35.242719000000001</c:v>
                </c:pt>
                <c:pt idx="22">
                  <c:v>35.268684999999998</c:v>
                </c:pt>
                <c:pt idx="23">
                  <c:v>35.295920000000002</c:v>
                </c:pt>
                <c:pt idx="24">
                  <c:v>35.348728000000001</c:v>
                </c:pt>
                <c:pt idx="25">
                  <c:v>35.405009999999997</c:v>
                </c:pt>
                <c:pt idx="26">
                  <c:v>35.434348999999997</c:v>
                </c:pt>
                <c:pt idx="27">
                  <c:v>35.461105000000003</c:v>
                </c:pt>
                <c:pt idx="28">
                  <c:v>35.467776999999998</c:v>
                </c:pt>
                <c:pt idx="29">
                  <c:v>35.479492999999998</c:v>
                </c:pt>
                <c:pt idx="30">
                  <c:v>35.495311000000001</c:v>
                </c:pt>
                <c:pt idx="31">
                  <c:v>35.497365000000002</c:v>
                </c:pt>
                <c:pt idx="32">
                  <c:v>35.498551999999997</c:v>
                </c:pt>
                <c:pt idx="33">
                  <c:v>35.591858999999999</c:v>
                </c:pt>
                <c:pt idx="34">
                  <c:v>35.594282</c:v>
                </c:pt>
                <c:pt idx="35">
                  <c:v>35.598365000000001</c:v>
                </c:pt>
                <c:pt idx="36">
                  <c:v>35.632824999999997</c:v>
                </c:pt>
                <c:pt idx="37">
                  <c:v>35.634121999999998</c:v>
                </c:pt>
                <c:pt idx="38">
                  <c:v>35.638941000000003</c:v>
                </c:pt>
                <c:pt idx="39">
                  <c:v>35.641781000000002</c:v>
                </c:pt>
                <c:pt idx="40">
                  <c:v>35.642355999999999</c:v>
                </c:pt>
                <c:pt idx="41">
                  <c:v>35.676993000000003</c:v>
                </c:pt>
                <c:pt idx="42">
                  <c:v>35.708831000000004</c:v>
                </c:pt>
                <c:pt idx="43">
                  <c:v>35.754190000000001</c:v>
                </c:pt>
                <c:pt idx="44">
                  <c:v>35.754652</c:v>
                </c:pt>
                <c:pt idx="45">
                  <c:v>35.757742999999998</c:v>
                </c:pt>
                <c:pt idx="46">
                  <c:v>35.814110999999997</c:v>
                </c:pt>
                <c:pt idx="47">
                  <c:v>35.849710999999999</c:v>
                </c:pt>
                <c:pt idx="48">
                  <c:v>35.885905000000001</c:v>
                </c:pt>
                <c:pt idx="49">
                  <c:v>35.941797999999999</c:v>
                </c:pt>
                <c:pt idx="50">
                  <c:v>35.945729</c:v>
                </c:pt>
                <c:pt idx="51">
                  <c:v>35.947817000000001</c:v>
                </c:pt>
                <c:pt idx="52">
                  <c:v>35.950533</c:v>
                </c:pt>
                <c:pt idx="53">
                  <c:v>35.954906999999999</c:v>
                </c:pt>
                <c:pt idx="54">
                  <c:v>35.972667000000001</c:v>
                </c:pt>
                <c:pt idx="55">
                  <c:v>36.000934000000001</c:v>
                </c:pt>
                <c:pt idx="56">
                  <c:v>36.025427999999998</c:v>
                </c:pt>
                <c:pt idx="57">
                  <c:v>36.030844000000002</c:v>
                </c:pt>
                <c:pt idx="58">
                  <c:v>36.033558999999997</c:v>
                </c:pt>
                <c:pt idx="59">
                  <c:v>36.036704</c:v>
                </c:pt>
                <c:pt idx="60">
                  <c:v>36.045938</c:v>
                </c:pt>
                <c:pt idx="61">
                  <c:v>36.048378</c:v>
                </c:pt>
                <c:pt idx="62">
                  <c:v>36.049942000000001</c:v>
                </c:pt>
                <c:pt idx="63">
                  <c:v>36.064579999999999</c:v>
                </c:pt>
                <c:pt idx="64">
                  <c:v>36.074728</c:v>
                </c:pt>
                <c:pt idx="65">
                  <c:v>36.081125</c:v>
                </c:pt>
                <c:pt idx="66">
                  <c:v>36.082647999999999</c:v>
                </c:pt>
                <c:pt idx="67">
                  <c:v>36.105809999999998</c:v>
                </c:pt>
                <c:pt idx="68">
                  <c:v>36.109036000000003</c:v>
                </c:pt>
                <c:pt idx="69">
                  <c:v>36.114161000000003</c:v>
                </c:pt>
                <c:pt idx="70">
                  <c:v>36.114232000000001</c:v>
                </c:pt>
                <c:pt idx="71">
                  <c:v>36.121476000000001</c:v>
                </c:pt>
                <c:pt idx="72">
                  <c:v>36.124386000000001</c:v>
                </c:pt>
                <c:pt idx="73">
                  <c:v>36.137393000000003</c:v>
                </c:pt>
                <c:pt idx="74">
                  <c:v>36.166741000000002</c:v>
                </c:pt>
                <c:pt idx="75">
                  <c:v>36.189171000000002</c:v>
                </c:pt>
                <c:pt idx="76">
                  <c:v>36.199084999999997</c:v>
                </c:pt>
                <c:pt idx="77">
                  <c:v>36.199657000000002</c:v>
                </c:pt>
                <c:pt idx="78">
                  <c:v>36.201861000000001</c:v>
                </c:pt>
                <c:pt idx="79">
                  <c:v>36.212766000000002</c:v>
                </c:pt>
                <c:pt idx="80">
                  <c:v>36.218552000000003</c:v>
                </c:pt>
                <c:pt idx="81">
                  <c:v>36.22654</c:v>
                </c:pt>
                <c:pt idx="82">
                  <c:v>36.227764999999998</c:v>
                </c:pt>
                <c:pt idx="83">
                  <c:v>36.230116000000002</c:v>
                </c:pt>
                <c:pt idx="84">
                  <c:v>36.244354999999999</c:v>
                </c:pt>
                <c:pt idx="85">
                  <c:v>36.249056000000003</c:v>
                </c:pt>
                <c:pt idx="86">
                  <c:v>36.263793999999997</c:v>
                </c:pt>
                <c:pt idx="87">
                  <c:v>36.265470000000001</c:v>
                </c:pt>
                <c:pt idx="88">
                  <c:v>36.283650999999999</c:v>
                </c:pt>
                <c:pt idx="89">
                  <c:v>36.289138999999999</c:v>
                </c:pt>
                <c:pt idx="90">
                  <c:v>36.294331999999997</c:v>
                </c:pt>
                <c:pt idx="91">
                  <c:v>36.305993999999998</c:v>
                </c:pt>
                <c:pt idx="92">
                  <c:v>36.323852000000002</c:v>
                </c:pt>
                <c:pt idx="93">
                  <c:v>36.323960999999997</c:v>
                </c:pt>
                <c:pt idx="94">
                  <c:v>36.350619000000002</c:v>
                </c:pt>
                <c:pt idx="95">
                  <c:v>36.360861</c:v>
                </c:pt>
                <c:pt idx="96">
                  <c:v>36.361573999999997</c:v>
                </c:pt>
                <c:pt idx="97">
                  <c:v>36.378385999999999</c:v>
                </c:pt>
                <c:pt idx="98">
                  <c:v>36.387168000000003</c:v>
                </c:pt>
                <c:pt idx="99">
                  <c:v>36.388514999999998</c:v>
                </c:pt>
                <c:pt idx="100">
                  <c:v>36.391739999999999</c:v>
                </c:pt>
                <c:pt idx="101">
                  <c:v>36.393416000000002</c:v>
                </c:pt>
                <c:pt idx="102">
                  <c:v>36.394348000000001</c:v>
                </c:pt>
                <c:pt idx="103">
                  <c:v>36.394370000000002</c:v>
                </c:pt>
                <c:pt idx="104">
                  <c:v>36.409714000000001</c:v>
                </c:pt>
                <c:pt idx="105">
                  <c:v>36.422795999999998</c:v>
                </c:pt>
                <c:pt idx="106">
                  <c:v>36.436422</c:v>
                </c:pt>
                <c:pt idx="107">
                  <c:v>36.441521999999999</c:v>
                </c:pt>
                <c:pt idx="108">
                  <c:v>36.441716999999997</c:v>
                </c:pt>
                <c:pt idx="109">
                  <c:v>36.441870000000002</c:v>
                </c:pt>
                <c:pt idx="110">
                  <c:v>36.456367</c:v>
                </c:pt>
                <c:pt idx="111">
                  <c:v>36.456713999999998</c:v>
                </c:pt>
                <c:pt idx="112">
                  <c:v>36.457824000000002</c:v>
                </c:pt>
                <c:pt idx="113">
                  <c:v>36.461595000000003</c:v>
                </c:pt>
                <c:pt idx="114">
                  <c:v>36.465418999999997</c:v>
                </c:pt>
                <c:pt idx="115">
                  <c:v>36.469723999999999</c:v>
                </c:pt>
                <c:pt idx="116">
                  <c:v>36.472881999999998</c:v>
                </c:pt>
                <c:pt idx="117">
                  <c:v>36.475973000000003</c:v>
                </c:pt>
                <c:pt idx="118">
                  <c:v>36.498703999999996</c:v>
                </c:pt>
                <c:pt idx="119">
                  <c:v>36.502887000000001</c:v>
                </c:pt>
                <c:pt idx="120">
                  <c:v>36.508887000000001</c:v>
                </c:pt>
                <c:pt idx="121">
                  <c:v>36.512298000000001</c:v>
                </c:pt>
                <c:pt idx="122">
                  <c:v>36.518431</c:v>
                </c:pt>
                <c:pt idx="123">
                  <c:v>36.520386000000002</c:v>
                </c:pt>
                <c:pt idx="124">
                  <c:v>36.521932</c:v>
                </c:pt>
                <c:pt idx="125">
                  <c:v>36.527030000000003</c:v>
                </c:pt>
                <c:pt idx="126">
                  <c:v>36.527534000000003</c:v>
                </c:pt>
                <c:pt idx="127">
                  <c:v>36.533918999999997</c:v>
                </c:pt>
                <c:pt idx="128">
                  <c:v>36.537480000000002</c:v>
                </c:pt>
                <c:pt idx="129">
                  <c:v>36.538110000000003</c:v>
                </c:pt>
                <c:pt idx="130">
                  <c:v>36.561393000000002</c:v>
                </c:pt>
                <c:pt idx="131">
                  <c:v>36.562660000000001</c:v>
                </c:pt>
                <c:pt idx="132">
                  <c:v>36.564782000000001</c:v>
                </c:pt>
                <c:pt idx="133">
                  <c:v>36.571660000000001</c:v>
                </c:pt>
                <c:pt idx="134">
                  <c:v>36.576014000000001</c:v>
                </c:pt>
                <c:pt idx="135">
                  <c:v>36.599418999999997</c:v>
                </c:pt>
                <c:pt idx="136">
                  <c:v>36.599778000000001</c:v>
                </c:pt>
                <c:pt idx="137">
                  <c:v>36.608178000000002</c:v>
                </c:pt>
                <c:pt idx="138">
                  <c:v>36.610014</c:v>
                </c:pt>
                <c:pt idx="139">
                  <c:v>36.616529</c:v>
                </c:pt>
                <c:pt idx="140">
                  <c:v>36.630783999999998</c:v>
                </c:pt>
                <c:pt idx="141">
                  <c:v>36.635471000000003</c:v>
                </c:pt>
                <c:pt idx="142">
                  <c:v>36.637878000000001</c:v>
                </c:pt>
                <c:pt idx="143">
                  <c:v>36.640563</c:v>
                </c:pt>
                <c:pt idx="144">
                  <c:v>36.646451999999996</c:v>
                </c:pt>
                <c:pt idx="145">
                  <c:v>36.649878999999999</c:v>
                </c:pt>
                <c:pt idx="146">
                  <c:v>36.652465999999997</c:v>
                </c:pt>
                <c:pt idx="147">
                  <c:v>36.654389000000002</c:v>
                </c:pt>
                <c:pt idx="148">
                  <c:v>36.657966000000002</c:v>
                </c:pt>
                <c:pt idx="149">
                  <c:v>36.658617</c:v>
                </c:pt>
                <c:pt idx="150">
                  <c:v>36.658904</c:v>
                </c:pt>
                <c:pt idx="151">
                  <c:v>36.662851000000003</c:v>
                </c:pt>
                <c:pt idx="152">
                  <c:v>36.682186000000002</c:v>
                </c:pt>
                <c:pt idx="153">
                  <c:v>36.685796000000003</c:v>
                </c:pt>
                <c:pt idx="154">
                  <c:v>36.688087000000003</c:v>
                </c:pt>
                <c:pt idx="155">
                  <c:v>36.690626000000002</c:v>
                </c:pt>
                <c:pt idx="156">
                  <c:v>36.699173000000002</c:v>
                </c:pt>
                <c:pt idx="157">
                  <c:v>36.699863000000001</c:v>
                </c:pt>
                <c:pt idx="158">
                  <c:v>36.700186000000002</c:v>
                </c:pt>
                <c:pt idx="159">
                  <c:v>36.703479000000002</c:v>
                </c:pt>
                <c:pt idx="160">
                  <c:v>36.709733</c:v>
                </c:pt>
                <c:pt idx="161">
                  <c:v>36.717314000000002</c:v>
                </c:pt>
                <c:pt idx="162">
                  <c:v>36.723483000000002</c:v>
                </c:pt>
                <c:pt idx="163">
                  <c:v>36.731228000000002</c:v>
                </c:pt>
                <c:pt idx="164">
                  <c:v>36.740447000000003</c:v>
                </c:pt>
                <c:pt idx="165">
                  <c:v>36.756746</c:v>
                </c:pt>
                <c:pt idx="166">
                  <c:v>36.761336999999997</c:v>
                </c:pt>
                <c:pt idx="167">
                  <c:v>36.791387999999998</c:v>
                </c:pt>
                <c:pt idx="168">
                  <c:v>36.797533000000001</c:v>
                </c:pt>
                <c:pt idx="169">
                  <c:v>36.801248999999999</c:v>
                </c:pt>
                <c:pt idx="170">
                  <c:v>36.803038000000001</c:v>
                </c:pt>
                <c:pt idx="171">
                  <c:v>36.803415000000001</c:v>
                </c:pt>
                <c:pt idx="172">
                  <c:v>36.803958999999999</c:v>
                </c:pt>
                <c:pt idx="173">
                  <c:v>36.830244999999998</c:v>
                </c:pt>
                <c:pt idx="174">
                  <c:v>36.830449000000002</c:v>
                </c:pt>
                <c:pt idx="175">
                  <c:v>36.831435999999997</c:v>
                </c:pt>
                <c:pt idx="176">
                  <c:v>36.835782999999999</c:v>
                </c:pt>
                <c:pt idx="177">
                  <c:v>36.841541999999997</c:v>
                </c:pt>
                <c:pt idx="178">
                  <c:v>36.843522999999998</c:v>
                </c:pt>
                <c:pt idx="179">
                  <c:v>36.857570000000003</c:v>
                </c:pt>
                <c:pt idx="180">
                  <c:v>36.857942000000001</c:v>
                </c:pt>
                <c:pt idx="181">
                  <c:v>36.861853000000004</c:v>
                </c:pt>
                <c:pt idx="182">
                  <c:v>36.866173000000003</c:v>
                </c:pt>
                <c:pt idx="183">
                  <c:v>36.869273</c:v>
                </c:pt>
                <c:pt idx="184">
                  <c:v>36.875252000000003</c:v>
                </c:pt>
                <c:pt idx="185">
                  <c:v>36.879064999999997</c:v>
                </c:pt>
                <c:pt idx="186">
                  <c:v>36.879883999999997</c:v>
                </c:pt>
                <c:pt idx="187">
                  <c:v>36.880741</c:v>
                </c:pt>
                <c:pt idx="188">
                  <c:v>36.883009999999999</c:v>
                </c:pt>
                <c:pt idx="189">
                  <c:v>36.886172999999999</c:v>
                </c:pt>
                <c:pt idx="190">
                  <c:v>36.890717000000002</c:v>
                </c:pt>
                <c:pt idx="191">
                  <c:v>36.891311999999999</c:v>
                </c:pt>
                <c:pt idx="192">
                  <c:v>36.892057000000001</c:v>
                </c:pt>
                <c:pt idx="193">
                  <c:v>36.899771000000001</c:v>
                </c:pt>
                <c:pt idx="194">
                  <c:v>36.905537000000002</c:v>
                </c:pt>
                <c:pt idx="195">
                  <c:v>36.906533000000003</c:v>
                </c:pt>
                <c:pt idx="196">
                  <c:v>36.915745999999999</c:v>
                </c:pt>
                <c:pt idx="197">
                  <c:v>36.918613999999998</c:v>
                </c:pt>
                <c:pt idx="198">
                  <c:v>36.920901999999998</c:v>
                </c:pt>
                <c:pt idx="199">
                  <c:v>36.923990000000003</c:v>
                </c:pt>
                <c:pt idx="200">
                  <c:v>36.931592000000002</c:v>
                </c:pt>
                <c:pt idx="201">
                  <c:v>36.936222000000001</c:v>
                </c:pt>
                <c:pt idx="202">
                  <c:v>36.942743999999998</c:v>
                </c:pt>
                <c:pt idx="203">
                  <c:v>36.945525000000004</c:v>
                </c:pt>
                <c:pt idx="204">
                  <c:v>36.947651</c:v>
                </c:pt>
                <c:pt idx="205">
                  <c:v>36.952393000000001</c:v>
                </c:pt>
                <c:pt idx="206">
                  <c:v>36.961433999999997</c:v>
                </c:pt>
                <c:pt idx="207">
                  <c:v>36.961697000000001</c:v>
                </c:pt>
                <c:pt idx="208">
                  <c:v>36.968583000000002</c:v>
                </c:pt>
                <c:pt idx="209">
                  <c:v>36.972956000000003</c:v>
                </c:pt>
                <c:pt idx="210">
                  <c:v>36.974032999999999</c:v>
                </c:pt>
                <c:pt idx="211">
                  <c:v>36.978101000000002</c:v>
                </c:pt>
                <c:pt idx="212">
                  <c:v>36.978386</c:v>
                </c:pt>
                <c:pt idx="213">
                  <c:v>36.979430999999998</c:v>
                </c:pt>
                <c:pt idx="214">
                  <c:v>36.995230999999997</c:v>
                </c:pt>
                <c:pt idx="215">
                  <c:v>36.995235000000001</c:v>
                </c:pt>
                <c:pt idx="216">
                  <c:v>37.000712999999998</c:v>
                </c:pt>
                <c:pt idx="217">
                  <c:v>37.003712</c:v>
                </c:pt>
                <c:pt idx="218">
                  <c:v>37.004975000000002</c:v>
                </c:pt>
                <c:pt idx="219">
                  <c:v>37.010447999999997</c:v>
                </c:pt>
                <c:pt idx="220">
                  <c:v>37.011921000000001</c:v>
                </c:pt>
                <c:pt idx="221">
                  <c:v>37.013488000000002</c:v>
                </c:pt>
                <c:pt idx="222">
                  <c:v>37.015124999999998</c:v>
                </c:pt>
                <c:pt idx="223">
                  <c:v>37.016286000000001</c:v>
                </c:pt>
                <c:pt idx="224">
                  <c:v>37.016913000000002</c:v>
                </c:pt>
                <c:pt idx="225">
                  <c:v>37.023468999999999</c:v>
                </c:pt>
                <c:pt idx="226">
                  <c:v>37.023572999999999</c:v>
                </c:pt>
                <c:pt idx="227">
                  <c:v>37.029462000000002</c:v>
                </c:pt>
                <c:pt idx="228">
                  <c:v>37.029784999999997</c:v>
                </c:pt>
                <c:pt idx="229">
                  <c:v>37.031426000000003</c:v>
                </c:pt>
                <c:pt idx="230">
                  <c:v>37.041294000000001</c:v>
                </c:pt>
                <c:pt idx="231">
                  <c:v>37.041488999999999</c:v>
                </c:pt>
                <c:pt idx="232">
                  <c:v>37.050986000000002</c:v>
                </c:pt>
                <c:pt idx="233">
                  <c:v>37.058193000000003</c:v>
                </c:pt>
                <c:pt idx="234">
                  <c:v>37.059579999999997</c:v>
                </c:pt>
                <c:pt idx="235">
                  <c:v>37.064636999999998</c:v>
                </c:pt>
                <c:pt idx="236">
                  <c:v>37.082210000000003</c:v>
                </c:pt>
                <c:pt idx="237">
                  <c:v>37.083731</c:v>
                </c:pt>
                <c:pt idx="238">
                  <c:v>37.088301999999999</c:v>
                </c:pt>
                <c:pt idx="239">
                  <c:v>37.101137000000001</c:v>
                </c:pt>
                <c:pt idx="240">
                  <c:v>37.102392000000002</c:v>
                </c:pt>
                <c:pt idx="241">
                  <c:v>37.104520999999998</c:v>
                </c:pt>
                <c:pt idx="242">
                  <c:v>37.115586999999998</c:v>
                </c:pt>
                <c:pt idx="243">
                  <c:v>37.116771</c:v>
                </c:pt>
                <c:pt idx="244">
                  <c:v>37.119610000000002</c:v>
                </c:pt>
                <c:pt idx="245">
                  <c:v>37.122131000000003</c:v>
                </c:pt>
                <c:pt idx="246">
                  <c:v>37.124960000000002</c:v>
                </c:pt>
                <c:pt idx="247">
                  <c:v>37.126874999999998</c:v>
                </c:pt>
                <c:pt idx="248">
                  <c:v>37.130600000000001</c:v>
                </c:pt>
                <c:pt idx="249">
                  <c:v>37.139446</c:v>
                </c:pt>
                <c:pt idx="250">
                  <c:v>37.139800000000001</c:v>
                </c:pt>
                <c:pt idx="251">
                  <c:v>37.140774</c:v>
                </c:pt>
                <c:pt idx="252">
                  <c:v>37.14134</c:v>
                </c:pt>
                <c:pt idx="253">
                  <c:v>37.158439000000001</c:v>
                </c:pt>
                <c:pt idx="254">
                  <c:v>37.170490000000001</c:v>
                </c:pt>
                <c:pt idx="255">
                  <c:v>37.174353000000004</c:v>
                </c:pt>
                <c:pt idx="256">
                  <c:v>37.175089</c:v>
                </c:pt>
                <c:pt idx="257">
                  <c:v>37.178913999999999</c:v>
                </c:pt>
                <c:pt idx="258">
                  <c:v>37.184716999999999</c:v>
                </c:pt>
                <c:pt idx="259">
                  <c:v>37.194423999999998</c:v>
                </c:pt>
                <c:pt idx="260">
                  <c:v>37.198600999999996</c:v>
                </c:pt>
                <c:pt idx="261">
                  <c:v>37.200077999999998</c:v>
                </c:pt>
                <c:pt idx="262">
                  <c:v>37.200839000000002</c:v>
                </c:pt>
                <c:pt idx="263">
                  <c:v>37.201002000000003</c:v>
                </c:pt>
                <c:pt idx="264">
                  <c:v>37.201495000000001</c:v>
                </c:pt>
                <c:pt idx="265">
                  <c:v>37.211750000000002</c:v>
                </c:pt>
                <c:pt idx="266">
                  <c:v>37.211919999999999</c:v>
                </c:pt>
                <c:pt idx="267">
                  <c:v>37.215758000000001</c:v>
                </c:pt>
                <c:pt idx="268">
                  <c:v>37.217472000000001</c:v>
                </c:pt>
                <c:pt idx="269">
                  <c:v>37.217809000000003</c:v>
                </c:pt>
                <c:pt idx="270">
                  <c:v>37.226031999999996</c:v>
                </c:pt>
                <c:pt idx="271">
                  <c:v>37.226939000000002</c:v>
                </c:pt>
                <c:pt idx="272">
                  <c:v>37.228585000000002</c:v>
                </c:pt>
                <c:pt idx="273">
                  <c:v>37.232650999999997</c:v>
                </c:pt>
                <c:pt idx="274">
                  <c:v>37.240273000000002</c:v>
                </c:pt>
                <c:pt idx="275">
                  <c:v>37.244402999999998</c:v>
                </c:pt>
                <c:pt idx="276">
                  <c:v>37.248542999999998</c:v>
                </c:pt>
                <c:pt idx="277">
                  <c:v>37.253045</c:v>
                </c:pt>
                <c:pt idx="278">
                  <c:v>37.254094000000002</c:v>
                </c:pt>
                <c:pt idx="279">
                  <c:v>37.258374000000003</c:v>
                </c:pt>
                <c:pt idx="280">
                  <c:v>37.259360000000001</c:v>
                </c:pt>
                <c:pt idx="281">
                  <c:v>37.260159999999999</c:v>
                </c:pt>
                <c:pt idx="282">
                  <c:v>37.260914</c:v>
                </c:pt>
                <c:pt idx="283">
                  <c:v>37.265279999999997</c:v>
                </c:pt>
                <c:pt idx="284">
                  <c:v>37.266697999999998</c:v>
                </c:pt>
                <c:pt idx="285">
                  <c:v>37.267322999999998</c:v>
                </c:pt>
                <c:pt idx="286">
                  <c:v>37.267679999999999</c:v>
                </c:pt>
                <c:pt idx="287">
                  <c:v>37.267856999999999</c:v>
                </c:pt>
                <c:pt idx="288">
                  <c:v>37.268129000000002</c:v>
                </c:pt>
                <c:pt idx="289">
                  <c:v>37.275649999999999</c:v>
                </c:pt>
                <c:pt idx="290">
                  <c:v>37.279657999999998</c:v>
                </c:pt>
                <c:pt idx="291">
                  <c:v>37.289803999999997</c:v>
                </c:pt>
                <c:pt idx="292">
                  <c:v>37.293458999999999</c:v>
                </c:pt>
                <c:pt idx="293">
                  <c:v>37.293866000000001</c:v>
                </c:pt>
                <c:pt idx="294">
                  <c:v>37.303820999999999</c:v>
                </c:pt>
                <c:pt idx="295">
                  <c:v>37.308258000000002</c:v>
                </c:pt>
                <c:pt idx="296">
                  <c:v>37.318486</c:v>
                </c:pt>
                <c:pt idx="297">
                  <c:v>37.319769999999998</c:v>
                </c:pt>
                <c:pt idx="298">
                  <c:v>37.319918999999999</c:v>
                </c:pt>
                <c:pt idx="299">
                  <c:v>37.320376000000003</c:v>
                </c:pt>
                <c:pt idx="300">
                  <c:v>37.321275</c:v>
                </c:pt>
                <c:pt idx="301">
                  <c:v>37.325989999999997</c:v>
                </c:pt>
                <c:pt idx="302">
                  <c:v>37.329586999999997</c:v>
                </c:pt>
                <c:pt idx="303">
                  <c:v>37.330661999999997</c:v>
                </c:pt>
                <c:pt idx="304">
                  <c:v>37.334938999999999</c:v>
                </c:pt>
                <c:pt idx="305">
                  <c:v>37.336809000000002</c:v>
                </c:pt>
                <c:pt idx="306">
                  <c:v>37.338054999999997</c:v>
                </c:pt>
                <c:pt idx="307">
                  <c:v>37.340629999999997</c:v>
                </c:pt>
                <c:pt idx="308">
                  <c:v>37.340969000000001</c:v>
                </c:pt>
                <c:pt idx="309">
                  <c:v>37.341085</c:v>
                </c:pt>
                <c:pt idx="310">
                  <c:v>37.341248999999998</c:v>
                </c:pt>
                <c:pt idx="311">
                  <c:v>37.343124000000003</c:v>
                </c:pt>
                <c:pt idx="312">
                  <c:v>37.344746000000001</c:v>
                </c:pt>
                <c:pt idx="313">
                  <c:v>37.345132999999997</c:v>
                </c:pt>
                <c:pt idx="314">
                  <c:v>37.345644999999998</c:v>
                </c:pt>
                <c:pt idx="315">
                  <c:v>37.345745000000001</c:v>
                </c:pt>
                <c:pt idx="316">
                  <c:v>37.349029999999999</c:v>
                </c:pt>
                <c:pt idx="317">
                  <c:v>37.349097999999998</c:v>
                </c:pt>
                <c:pt idx="318">
                  <c:v>37.357399000000001</c:v>
                </c:pt>
                <c:pt idx="319">
                  <c:v>37.361749000000003</c:v>
                </c:pt>
                <c:pt idx="320">
                  <c:v>37.362569000000001</c:v>
                </c:pt>
                <c:pt idx="321">
                  <c:v>37.364002999999997</c:v>
                </c:pt>
                <c:pt idx="322">
                  <c:v>37.364373999999998</c:v>
                </c:pt>
                <c:pt idx="323">
                  <c:v>37.368405000000003</c:v>
                </c:pt>
                <c:pt idx="324">
                  <c:v>37.378923</c:v>
                </c:pt>
                <c:pt idx="325">
                  <c:v>37.379539999999999</c:v>
                </c:pt>
                <c:pt idx="326">
                  <c:v>37.385424999999998</c:v>
                </c:pt>
                <c:pt idx="327">
                  <c:v>37.388100999999999</c:v>
                </c:pt>
                <c:pt idx="328">
                  <c:v>37.391114999999999</c:v>
                </c:pt>
                <c:pt idx="329">
                  <c:v>37.392059000000003</c:v>
                </c:pt>
                <c:pt idx="330">
                  <c:v>37.396144999999997</c:v>
                </c:pt>
                <c:pt idx="331">
                  <c:v>37.403500000000001</c:v>
                </c:pt>
                <c:pt idx="332">
                  <c:v>37.411017999999999</c:v>
                </c:pt>
                <c:pt idx="333">
                  <c:v>37.411082</c:v>
                </c:pt>
                <c:pt idx="334">
                  <c:v>37.414833000000002</c:v>
                </c:pt>
                <c:pt idx="335">
                  <c:v>37.416383000000003</c:v>
                </c:pt>
                <c:pt idx="336">
                  <c:v>37.417197000000002</c:v>
                </c:pt>
                <c:pt idx="337">
                  <c:v>37.426426999999997</c:v>
                </c:pt>
                <c:pt idx="338">
                  <c:v>37.426544999999997</c:v>
                </c:pt>
                <c:pt idx="339">
                  <c:v>37.426575</c:v>
                </c:pt>
                <c:pt idx="340">
                  <c:v>37.429009999999998</c:v>
                </c:pt>
                <c:pt idx="341">
                  <c:v>37.434009000000003</c:v>
                </c:pt>
                <c:pt idx="342">
                  <c:v>37.434849</c:v>
                </c:pt>
                <c:pt idx="343">
                  <c:v>37.434992999999999</c:v>
                </c:pt>
                <c:pt idx="344">
                  <c:v>37.438516</c:v>
                </c:pt>
                <c:pt idx="345">
                  <c:v>37.442256999999998</c:v>
                </c:pt>
                <c:pt idx="346">
                  <c:v>37.442880000000002</c:v>
                </c:pt>
                <c:pt idx="347">
                  <c:v>37.444986</c:v>
                </c:pt>
                <c:pt idx="348">
                  <c:v>37.449202999999997</c:v>
                </c:pt>
                <c:pt idx="349">
                  <c:v>37.453074000000001</c:v>
                </c:pt>
                <c:pt idx="350">
                  <c:v>37.453398999999997</c:v>
                </c:pt>
                <c:pt idx="351">
                  <c:v>37.456628000000002</c:v>
                </c:pt>
                <c:pt idx="352">
                  <c:v>37.458294000000002</c:v>
                </c:pt>
                <c:pt idx="353">
                  <c:v>37.460759000000003</c:v>
                </c:pt>
                <c:pt idx="354">
                  <c:v>37.461734999999997</c:v>
                </c:pt>
                <c:pt idx="355">
                  <c:v>37.471615999999997</c:v>
                </c:pt>
                <c:pt idx="356">
                  <c:v>37.47813</c:v>
                </c:pt>
                <c:pt idx="357">
                  <c:v>37.479909999999997</c:v>
                </c:pt>
                <c:pt idx="358">
                  <c:v>37.48122</c:v>
                </c:pt>
                <c:pt idx="359">
                  <c:v>37.482875999999997</c:v>
                </c:pt>
                <c:pt idx="360">
                  <c:v>37.485926999999997</c:v>
                </c:pt>
                <c:pt idx="361">
                  <c:v>37.490844000000003</c:v>
                </c:pt>
                <c:pt idx="362">
                  <c:v>37.492384999999999</c:v>
                </c:pt>
                <c:pt idx="363">
                  <c:v>37.496988000000002</c:v>
                </c:pt>
                <c:pt idx="364">
                  <c:v>37.502080999999997</c:v>
                </c:pt>
                <c:pt idx="365">
                  <c:v>37.510683</c:v>
                </c:pt>
                <c:pt idx="366">
                  <c:v>37.511620000000001</c:v>
                </c:pt>
                <c:pt idx="367">
                  <c:v>37.511693000000001</c:v>
                </c:pt>
                <c:pt idx="368">
                  <c:v>37.516962999999997</c:v>
                </c:pt>
                <c:pt idx="369">
                  <c:v>37.517676999999999</c:v>
                </c:pt>
                <c:pt idx="370">
                  <c:v>37.517690000000002</c:v>
                </c:pt>
                <c:pt idx="371">
                  <c:v>37.521186999999998</c:v>
                </c:pt>
                <c:pt idx="372">
                  <c:v>37.521608000000001</c:v>
                </c:pt>
                <c:pt idx="373">
                  <c:v>37.521630000000002</c:v>
                </c:pt>
                <c:pt idx="374">
                  <c:v>37.526136000000001</c:v>
                </c:pt>
                <c:pt idx="375">
                  <c:v>37.527656</c:v>
                </c:pt>
                <c:pt idx="376">
                  <c:v>37.531084</c:v>
                </c:pt>
                <c:pt idx="377">
                  <c:v>37.532643</c:v>
                </c:pt>
                <c:pt idx="378">
                  <c:v>37.535818999999996</c:v>
                </c:pt>
                <c:pt idx="379">
                  <c:v>37.542977</c:v>
                </c:pt>
                <c:pt idx="380">
                  <c:v>37.543591999999997</c:v>
                </c:pt>
                <c:pt idx="381">
                  <c:v>37.543849000000002</c:v>
                </c:pt>
                <c:pt idx="382">
                  <c:v>37.545754000000002</c:v>
                </c:pt>
                <c:pt idx="383">
                  <c:v>37.549964000000003</c:v>
                </c:pt>
                <c:pt idx="384">
                  <c:v>37.550435999999998</c:v>
                </c:pt>
                <c:pt idx="385">
                  <c:v>37.554288999999997</c:v>
                </c:pt>
                <c:pt idx="386">
                  <c:v>37.556221999999998</c:v>
                </c:pt>
                <c:pt idx="387">
                  <c:v>37.560149000000003</c:v>
                </c:pt>
                <c:pt idx="388">
                  <c:v>37.562544000000003</c:v>
                </c:pt>
                <c:pt idx="389">
                  <c:v>37.564079</c:v>
                </c:pt>
                <c:pt idx="390">
                  <c:v>37.564653</c:v>
                </c:pt>
                <c:pt idx="391">
                  <c:v>37.568083999999999</c:v>
                </c:pt>
                <c:pt idx="392">
                  <c:v>37.569285999999998</c:v>
                </c:pt>
                <c:pt idx="393">
                  <c:v>37.576233999999999</c:v>
                </c:pt>
                <c:pt idx="394">
                  <c:v>37.579326000000002</c:v>
                </c:pt>
                <c:pt idx="395">
                  <c:v>37.581947999999997</c:v>
                </c:pt>
                <c:pt idx="396">
                  <c:v>37.592322000000003</c:v>
                </c:pt>
                <c:pt idx="397">
                  <c:v>37.593519999999998</c:v>
                </c:pt>
                <c:pt idx="398">
                  <c:v>37.593688</c:v>
                </c:pt>
                <c:pt idx="399">
                  <c:v>37.599857</c:v>
                </c:pt>
                <c:pt idx="400">
                  <c:v>37.602350000000001</c:v>
                </c:pt>
                <c:pt idx="401">
                  <c:v>37.610199000000001</c:v>
                </c:pt>
                <c:pt idx="402">
                  <c:v>37.610517999999999</c:v>
                </c:pt>
                <c:pt idx="403">
                  <c:v>37.614784</c:v>
                </c:pt>
                <c:pt idx="404">
                  <c:v>37.616509999999998</c:v>
                </c:pt>
                <c:pt idx="405">
                  <c:v>37.621679</c:v>
                </c:pt>
                <c:pt idx="406">
                  <c:v>37.622656999999997</c:v>
                </c:pt>
                <c:pt idx="407">
                  <c:v>37.624822000000002</c:v>
                </c:pt>
                <c:pt idx="408">
                  <c:v>37.625400999999997</c:v>
                </c:pt>
                <c:pt idx="409">
                  <c:v>37.627471999999997</c:v>
                </c:pt>
                <c:pt idx="410">
                  <c:v>37.629702000000002</c:v>
                </c:pt>
                <c:pt idx="411">
                  <c:v>37.630025000000003</c:v>
                </c:pt>
                <c:pt idx="412">
                  <c:v>37.630246999999997</c:v>
                </c:pt>
                <c:pt idx="413">
                  <c:v>37.634912999999997</c:v>
                </c:pt>
                <c:pt idx="414">
                  <c:v>37.635047999999998</c:v>
                </c:pt>
                <c:pt idx="415">
                  <c:v>37.635393999999998</c:v>
                </c:pt>
                <c:pt idx="416">
                  <c:v>37.636740000000003</c:v>
                </c:pt>
                <c:pt idx="417">
                  <c:v>37.637137000000003</c:v>
                </c:pt>
                <c:pt idx="418">
                  <c:v>37.641634000000003</c:v>
                </c:pt>
                <c:pt idx="419">
                  <c:v>37.642811000000002</c:v>
                </c:pt>
                <c:pt idx="420">
                  <c:v>37.646270000000001</c:v>
                </c:pt>
                <c:pt idx="421">
                  <c:v>37.648003000000003</c:v>
                </c:pt>
                <c:pt idx="422">
                  <c:v>37.650483999999999</c:v>
                </c:pt>
                <c:pt idx="423">
                  <c:v>37.652369</c:v>
                </c:pt>
                <c:pt idx="424">
                  <c:v>37.653821000000001</c:v>
                </c:pt>
                <c:pt idx="425">
                  <c:v>37.654972000000001</c:v>
                </c:pt>
                <c:pt idx="426">
                  <c:v>37.656846000000002</c:v>
                </c:pt>
                <c:pt idx="427">
                  <c:v>37.665523999999998</c:v>
                </c:pt>
                <c:pt idx="428">
                  <c:v>37.668145000000003</c:v>
                </c:pt>
                <c:pt idx="429">
                  <c:v>37.670011000000002</c:v>
                </c:pt>
                <c:pt idx="430">
                  <c:v>37.678339999999999</c:v>
                </c:pt>
                <c:pt idx="431">
                  <c:v>37.680101999999998</c:v>
                </c:pt>
                <c:pt idx="432">
                  <c:v>37.681545999999997</c:v>
                </c:pt>
                <c:pt idx="433">
                  <c:v>37.684603000000003</c:v>
                </c:pt>
                <c:pt idx="434">
                  <c:v>37.684603000000003</c:v>
                </c:pt>
                <c:pt idx="435">
                  <c:v>37.685118000000003</c:v>
                </c:pt>
                <c:pt idx="436">
                  <c:v>37.689126000000002</c:v>
                </c:pt>
                <c:pt idx="437">
                  <c:v>37.694930999999997</c:v>
                </c:pt>
                <c:pt idx="438">
                  <c:v>37.695625999999997</c:v>
                </c:pt>
                <c:pt idx="439">
                  <c:v>37.700085000000001</c:v>
                </c:pt>
                <c:pt idx="440">
                  <c:v>37.706055999999997</c:v>
                </c:pt>
                <c:pt idx="441">
                  <c:v>37.706989</c:v>
                </c:pt>
                <c:pt idx="442">
                  <c:v>37.709892000000004</c:v>
                </c:pt>
                <c:pt idx="443">
                  <c:v>37.712814000000002</c:v>
                </c:pt>
                <c:pt idx="444">
                  <c:v>37.719019000000003</c:v>
                </c:pt>
                <c:pt idx="445">
                  <c:v>37.719966999999997</c:v>
                </c:pt>
                <c:pt idx="446">
                  <c:v>37.720393999999999</c:v>
                </c:pt>
                <c:pt idx="447">
                  <c:v>37.722129000000002</c:v>
                </c:pt>
                <c:pt idx="448">
                  <c:v>37.723835999999999</c:v>
                </c:pt>
                <c:pt idx="449">
                  <c:v>37.724150000000002</c:v>
                </c:pt>
                <c:pt idx="450">
                  <c:v>37.726961000000003</c:v>
                </c:pt>
                <c:pt idx="451">
                  <c:v>37.727721000000003</c:v>
                </c:pt>
                <c:pt idx="452">
                  <c:v>37.727930000000001</c:v>
                </c:pt>
                <c:pt idx="453">
                  <c:v>37.729247000000001</c:v>
                </c:pt>
                <c:pt idx="454">
                  <c:v>37.735379999999999</c:v>
                </c:pt>
                <c:pt idx="455">
                  <c:v>37.736083000000001</c:v>
                </c:pt>
                <c:pt idx="456">
                  <c:v>37.738118</c:v>
                </c:pt>
                <c:pt idx="457">
                  <c:v>37.738916000000003</c:v>
                </c:pt>
                <c:pt idx="458">
                  <c:v>37.741081999999999</c:v>
                </c:pt>
                <c:pt idx="459">
                  <c:v>37.745600000000003</c:v>
                </c:pt>
                <c:pt idx="460">
                  <c:v>37.748916000000001</c:v>
                </c:pt>
                <c:pt idx="461">
                  <c:v>37.751396999999997</c:v>
                </c:pt>
                <c:pt idx="462">
                  <c:v>37.756756000000003</c:v>
                </c:pt>
                <c:pt idx="463">
                  <c:v>37.757347000000003</c:v>
                </c:pt>
                <c:pt idx="464">
                  <c:v>37.760514999999998</c:v>
                </c:pt>
                <c:pt idx="465">
                  <c:v>37.762799999999999</c:v>
                </c:pt>
                <c:pt idx="466">
                  <c:v>37.762936000000003</c:v>
                </c:pt>
                <c:pt idx="467">
                  <c:v>37.769579999999998</c:v>
                </c:pt>
                <c:pt idx="468">
                  <c:v>37.771374999999999</c:v>
                </c:pt>
                <c:pt idx="469">
                  <c:v>37.772480000000002</c:v>
                </c:pt>
                <c:pt idx="470">
                  <c:v>37.774427000000003</c:v>
                </c:pt>
                <c:pt idx="471">
                  <c:v>37.774912</c:v>
                </c:pt>
                <c:pt idx="472">
                  <c:v>37.775359999999999</c:v>
                </c:pt>
                <c:pt idx="473">
                  <c:v>37.778053</c:v>
                </c:pt>
                <c:pt idx="474">
                  <c:v>37.779549000000003</c:v>
                </c:pt>
                <c:pt idx="475">
                  <c:v>37.780346000000002</c:v>
                </c:pt>
                <c:pt idx="476">
                  <c:v>37.780684000000001</c:v>
                </c:pt>
                <c:pt idx="477">
                  <c:v>37.782034000000003</c:v>
                </c:pt>
                <c:pt idx="478">
                  <c:v>37.783192999999997</c:v>
                </c:pt>
                <c:pt idx="479">
                  <c:v>37.790790000000001</c:v>
                </c:pt>
                <c:pt idx="480">
                  <c:v>37.791021000000001</c:v>
                </c:pt>
                <c:pt idx="481">
                  <c:v>37.797341000000003</c:v>
                </c:pt>
                <c:pt idx="482">
                  <c:v>37.799335999999997</c:v>
                </c:pt>
                <c:pt idx="483">
                  <c:v>37.799432000000003</c:v>
                </c:pt>
                <c:pt idx="484">
                  <c:v>37.800362</c:v>
                </c:pt>
                <c:pt idx="485">
                  <c:v>37.800455999999997</c:v>
                </c:pt>
                <c:pt idx="486">
                  <c:v>37.800587</c:v>
                </c:pt>
                <c:pt idx="487">
                  <c:v>37.801192999999998</c:v>
                </c:pt>
                <c:pt idx="488">
                  <c:v>37.806961999999999</c:v>
                </c:pt>
                <c:pt idx="489">
                  <c:v>37.807124999999999</c:v>
                </c:pt>
                <c:pt idx="490">
                  <c:v>37.812145999999998</c:v>
                </c:pt>
                <c:pt idx="491">
                  <c:v>37.813217000000002</c:v>
                </c:pt>
                <c:pt idx="492">
                  <c:v>37.814349</c:v>
                </c:pt>
                <c:pt idx="493">
                  <c:v>37.817129999999999</c:v>
                </c:pt>
                <c:pt idx="494">
                  <c:v>37.819702999999997</c:v>
                </c:pt>
                <c:pt idx="495">
                  <c:v>37.820450000000001</c:v>
                </c:pt>
                <c:pt idx="496">
                  <c:v>37.821064999999997</c:v>
                </c:pt>
                <c:pt idx="497">
                  <c:v>37.822429</c:v>
                </c:pt>
                <c:pt idx="498">
                  <c:v>37.823428</c:v>
                </c:pt>
                <c:pt idx="499">
                  <c:v>37.823720999999999</c:v>
                </c:pt>
                <c:pt idx="500">
                  <c:v>37.826687</c:v>
                </c:pt>
                <c:pt idx="501">
                  <c:v>37.830164000000003</c:v>
                </c:pt>
                <c:pt idx="502">
                  <c:v>37.830584999999999</c:v>
                </c:pt>
                <c:pt idx="503">
                  <c:v>37.836150000000004</c:v>
                </c:pt>
                <c:pt idx="504">
                  <c:v>37.836879000000003</c:v>
                </c:pt>
                <c:pt idx="505">
                  <c:v>37.839525999999999</c:v>
                </c:pt>
                <c:pt idx="506">
                  <c:v>37.840496000000002</c:v>
                </c:pt>
                <c:pt idx="507">
                  <c:v>37.844366000000001</c:v>
                </c:pt>
                <c:pt idx="508">
                  <c:v>37.844434999999997</c:v>
                </c:pt>
                <c:pt idx="509">
                  <c:v>37.846021</c:v>
                </c:pt>
                <c:pt idx="510">
                  <c:v>37.849556</c:v>
                </c:pt>
                <c:pt idx="511">
                  <c:v>37.850158</c:v>
                </c:pt>
                <c:pt idx="512">
                  <c:v>37.854730000000004</c:v>
                </c:pt>
                <c:pt idx="513">
                  <c:v>37.858890000000002</c:v>
                </c:pt>
                <c:pt idx="514">
                  <c:v>37.860272000000002</c:v>
                </c:pt>
                <c:pt idx="515">
                  <c:v>37.865727999999997</c:v>
                </c:pt>
                <c:pt idx="516">
                  <c:v>37.869357000000001</c:v>
                </c:pt>
                <c:pt idx="517">
                  <c:v>37.869410000000002</c:v>
                </c:pt>
                <c:pt idx="518">
                  <c:v>37.870815</c:v>
                </c:pt>
                <c:pt idx="519">
                  <c:v>37.872525000000003</c:v>
                </c:pt>
                <c:pt idx="520">
                  <c:v>37.876691999999998</c:v>
                </c:pt>
                <c:pt idx="521">
                  <c:v>37.876786000000003</c:v>
                </c:pt>
                <c:pt idx="522">
                  <c:v>37.878976000000002</c:v>
                </c:pt>
                <c:pt idx="523">
                  <c:v>37.879536999999999</c:v>
                </c:pt>
                <c:pt idx="524">
                  <c:v>37.879759999999997</c:v>
                </c:pt>
                <c:pt idx="525">
                  <c:v>37.879866</c:v>
                </c:pt>
                <c:pt idx="526">
                  <c:v>37.880490999999999</c:v>
                </c:pt>
                <c:pt idx="527">
                  <c:v>37.883640999999997</c:v>
                </c:pt>
                <c:pt idx="528">
                  <c:v>37.885959</c:v>
                </c:pt>
                <c:pt idx="529">
                  <c:v>37.885962999999997</c:v>
                </c:pt>
                <c:pt idx="530">
                  <c:v>37.887403999999997</c:v>
                </c:pt>
                <c:pt idx="531">
                  <c:v>37.887605999999998</c:v>
                </c:pt>
                <c:pt idx="532">
                  <c:v>37.888617000000004</c:v>
                </c:pt>
                <c:pt idx="533">
                  <c:v>37.888810999999997</c:v>
                </c:pt>
                <c:pt idx="534">
                  <c:v>37.889167</c:v>
                </c:pt>
                <c:pt idx="535">
                  <c:v>37.890431999999997</c:v>
                </c:pt>
                <c:pt idx="536">
                  <c:v>37.893517000000003</c:v>
                </c:pt>
                <c:pt idx="537">
                  <c:v>37.895910000000001</c:v>
                </c:pt>
                <c:pt idx="538">
                  <c:v>37.899380000000001</c:v>
                </c:pt>
                <c:pt idx="539">
                  <c:v>37.899997999999997</c:v>
                </c:pt>
                <c:pt idx="540">
                  <c:v>37.904297</c:v>
                </c:pt>
                <c:pt idx="541">
                  <c:v>37.905213000000003</c:v>
                </c:pt>
                <c:pt idx="542">
                  <c:v>37.905766</c:v>
                </c:pt>
                <c:pt idx="543">
                  <c:v>37.910986999999999</c:v>
                </c:pt>
                <c:pt idx="544">
                  <c:v>37.912326999999998</c:v>
                </c:pt>
                <c:pt idx="545">
                  <c:v>37.914803999999997</c:v>
                </c:pt>
                <c:pt idx="546">
                  <c:v>37.919612999999998</c:v>
                </c:pt>
                <c:pt idx="547">
                  <c:v>37.921264999999998</c:v>
                </c:pt>
                <c:pt idx="548">
                  <c:v>37.923760999999999</c:v>
                </c:pt>
                <c:pt idx="549">
                  <c:v>37.923856999999998</c:v>
                </c:pt>
                <c:pt idx="550">
                  <c:v>37.923909999999999</c:v>
                </c:pt>
                <c:pt idx="551">
                  <c:v>37.925654000000002</c:v>
                </c:pt>
                <c:pt idx="552">
                  <c:v>37.928610999999997</c:v>
                </c:pt>
                <c:pt idx="553">
                  <c:v>37.930916000000003</c:v>
                </c:pt>
                <c:pt idx="554">
                  <c:v>37.933886999999999</c:v>
                </c:pt>
                <c:pt idx="555">
                  <c:v>37.936967000000003</c:v>
                </c:pt>
                <c:pt idx="556">
                  <c:v>37.947411000000002</c:v>
                </c:pt>
                <c:pt idx="557">
                  <c:v>37.947660999999997</c:v>
                </c:pt>
                <c:pt idx="558">
                  <c:v>37.952221999999999</c:v>
                </c:pt>
                <c:pt idx="559">
                  <c:v>37.953457</c:v>
                </c:pt>
                <c:pt idx="560">
                  <c:v>37.954689000000002</c:v>
                </c:pt>
                <c:pt idx="561">
                  <c:v>37.954766999999997</c:v>
                </c:pt>
                <c:pt idx="562">
                  <c:v>37.955835</c:v>
                </c:pt>
                <c:pt idx="563">
                  <c:v>37.956516000000001</c:v>
                </c:pt>
                <c:pt idx="564">
                  <c:v>37.95778</c:v>
                </c:pt>
                <c:pt idx="565">
                  <c:v>37.958392000000003</c:v>
                </c:pt>
                <c:pt idx="566">
                  <c:v>37.958773999999998</c:v>
                </c:pt>
                <c:pt idx="567">
                  <c:v>37.959693000000001</c:v>
                </c:pt>
                <c:pt idx="568">
                  <c:v>37.962994000000002</c:v>
                </c:pt>
                <c:pt idx="569">
                  <c:v>37.980240999999999</c:v>
                </c:pt>
                <c:pt idx="570">
                  <c:v>37.984260999999996</c:v>
                </c:pt>
                <c:pt idx="571">
                  <c:v>37.984938999999997</c:v>
                </c:pt>
                <c:pt idx="572">
                  <c:v>37.984977999999998</c:v>
                </c:pt>
                <c:pt idx="573">
                  <c:v>37.988097000000003</c:v>
                </c:pt>
                <c:pt idx="574">
                  <c:v>37.988253999999998</c:v>
                </c:pt>
                <c:pt idx="575">
                  <c:v>37.988269000000003</c:v>
                </c:pt>
                <c:pt idx="576">
                  <c:v>37.988304999999997</c:v>
                </c:pt>
                <c:pt idx="577">
                  <c:v>37.9923</c:v>
                </c:pt>
                <c:pt idx="578">
                  <c:v>37.997402000000001</c:v>
                </c:pt>
                <c:pt idx="579">
                  <c:v>37.997639999999997</c:v>
                </c:pt>
                <c:pt idx="580">
                  <c:v>37.999862</c:v>
                </c:pt>
                <c:pt idx="581">
                  <c:v>38.009698</c:v>
                </c:pt>
                <c:pt idx="582">
                  <c:v>38.017544999999998</c:v>
                </c:pt>
                <c:pt idx="583">
                  <c:v>38.018210000000003</c:v>
                </c:pt>
                <c:pt idx="584">
                  <c:v>38.019855999999997</c:v>
                </c:pt>
                <c:pt idx="585">
                  <c:v>38.021715999999998</c:v>
                </c:pt>
                <c:pt idx="586">
                  <c:v>38.022266999999999</c:v>
                </c:pt>
                <c:pt idx="587">
                  <c:v>38.024973000000003</c:v>
                </c:pt>
                <c:pt idx="588">
                  <c:v>38.025629000000002</c:v>
                </c:pt>
                <c:pt idx="589">
                  <c:v>38.025782</c:v>
                </c:pt>
                <c:pt idx="590">
                  <c:v>38.028579000000001</c:v>
                </c:pt>
                <c:pt idx="591">
                  <c:v>38.028891000000002</c:v>
                </c:pt>
                <c:pt idx="592">
                  <c:v>38.029657999999998</c:v>
                </c:pt>
                <c:pt idx="593">
                  <c:v>38.031708000000002</c:v>
                </c:pt>
                <c:pt idx="594">
                  <c:v>38.031813</c:v>
                </c:pt>
                <c:pt idx="595">
                  <c:v>38.032307000000003</c:v>
                </c:pt>
                <c:pt idx="596">
                  <c:v>38.032344999999999</c:v>
                </c:pt>
                <c:pt idx="597">
                  <c:v>38.033337000000003</c:v>
                </c:pt>
                <c:pt idx="598">
                  <c:v>38.034146999999997</c:v>
                </c:pt>
                <c:pt idx="599">
                  <c:v>38.041877999999997</c:v>
                </c:pt>
                <c:pt idx="600">
                  <c:v>38.044511999999997</c:v>
                </c:pt>
                <c:pt idx="601">
                  <c:v>38.045520000000003</c:v>
                </c:pt>
                <c:pt idx="602">
                  <c:v>38.048186999999999</c:v>
                </c:pt>
                <c:pt idx="603">
                  <c:v>38.048965000000003</c:v>
                </c:pt>
                <c:pt idx="604">
                  <c:v>38.057118000000003</c:v>
                </c:pt>
                <c:pt idx="605">
                  <c:v>38.062778000000002</c:v>
                </c:pt>
                <c:pt idx="606">
                  <c:v>38.062981999999998</c:v>
                </c:pt>
                <c:pt idx="607">
                  <c:v>38.063442000000002</c:v>
                </c:pt>
                <c:pt idx="608">
                  <c:v>38.067937999999998</c:v>
                </c:pt>
                <c:pt idx="609">
                  <c:v>38.070410000000003</c:v>
                </c:pt>
                <c:pt idx="610">
                  <c:v>38.072279999999999</c:v>
                </c:pt>
                <c:pt idx="611">
                  <c:v>38.072535999999999</c:v>
                </c:pt>
                <c:pt idx="612">
                  <c:v>38.081240000000001</c:v>
                </c:pt>
                <c:pt idx="613">
                  <c:v>38.082565000000002</c:v>
                </c:pt>
                <c:pt idx="614">
                  <c:v>38.085133999999996</c:v>
                </c:pt>
                <c:pt idx="615">
                  <c:v>38.090555000000002</c:v>
                </c:pt>
                <c:pt idx="616">
                  <c:v>38.092129999999997</c:v>
                </c:pt>
                <c:pt idx="617">
                  <c:v>38.100859</c:v>
                </c:pt>
                <c:pt idx="618">
                  <c:v>38.100904</c:v>
                </c:pt>
                <c:pt idx="619">
                  <c:v>38.101629000000003</c:v>
                </c:pt>
                <c:pt idx="620">
                  <c:v>38.103745000000004</c:v>
                </c:pt>
                <c:pt idx="621">
                  <c:v>38.108122999999999</c:v>
                </c:pt>
                <c:pt idx="622">
                  <c:v>38.111879000000002</c:v>
                </c:pt>
                <c:pt idx="623">
                  <c:v>38.114351999999997</c:v>
                </c:pt>
                <c:pt idx="624">
                  <c:v>38.116374999999998</c:v>
                </c:pt>
                <c:pt idx="625">
                  <c:v>38.116562999999999</c:v>
                </c:pt>
                <c:pt idx="626">
                  <c:v>38.123730999999999</c:v>
                </c:pt>
                <c:pt idx="627">
                  <c:v>38.128616000000001</c:v>
                </c:pt>
                <c:pt idx="628">
                  <c:v>38.132094000000002</c:v>
                </c:pt>
                <c:pt idx="629">
                  <c:v>38.132345999999998</c:v>
                </c:pt>
                <c:pt idx="630">
                  <c:v>38.139749999999999</c:v>
                </c:pt>
                <c:pt idx="631">
                  <c:v>38.141415000000002</c:v>
                </c:pt>
                <c:pt idx="632">
                  <c:v>38.141506</c:v>
                </c:pt>
                <c:pt idx="633">
                  <c:v>38.143141999999997</c:v>
                </c:pt>
                <c:pt idx="634">
                  <c:v>38.143549999999998</c:v>
                </c:pt>
                <c:pt idx="635">
                  <c:v>38.145718000000002</c:v>
                </c:pt>
                <c:pt idx="636">
                  <c:v>38.149326000000002</c:v>
                </c:pt>
                <c:pt idx="637">
                  <c:v>38.149980999999997</c:v>
                </c:pt>
                <c:pt idx="638">
                  <c:v>38.150444</c:v>
                </c:pt>
                <c:pt idx="639">
                  <c:v>38.151226000000001</c:v>
                </c:pt>
                <c:pt idx="640">
                  <c:v>38.152447000000002</c:v>
                </c:pt>
                <c:pt idx="641">
                  <c:v>38.152513999999996</c:v>
                </c:pt>
                <c:pt idx="642">
                  <c:v>38.153942000000001</c:v>
                </c:pt>
                <c:pt idx="643">
                  <c:v>38.154173</c:v>
                </c:pt>
                <c:pt idx="644">
                  <c:v>38.154314999999997</c:v>
                </c:pt>
                <c:pt idx="645">
                  <c:v>38.154933999999997</c:v>
                </c:pt>
                <c:pt idx="646">
                  <c:v>38.157212000000001</c:v>
                </c:pt>
                <c:pt idx="647">
                  <c:v>38.157384999999998</c:v>
                </c:pt>
                <c:pt idx="648">
                  <c:v>38.158679999999997</c:v>
                </c:pt>
                <c:pt idx="649">
                  <c:v>38.159311000000002</c:v>
                </c:pt>
                <c:pt idx="650">
                  <c:v>38.161566000000001</c:v>
                </c:pt>
                <c:pt idx="651">
                  <c:v>38.162106000000001</c:v>
                </c:pt>
                <c:pt idx="652">
                  <c:v>38.164655000000003</c:v>
                </c:pt>
                <c:pt idx="653">
                  <c:v>38.165166999999997</c:v>
                </c:pt>
                <c:pt idx="654">
                  <c:v>38.165399999999998</c:v>
                </c:pt>
                <c:pt idx="655">
                  <c:v>38.168864999999997</c:v>
                </c:pt>
                <c:pt idx="656">
                  <c:v>38.168900999999998</c:v>
                </c:pt>
                <c:pt idx="657">
                  <c:v>38.175894999999997</c:v>
                </c:pt>
                <c:pt idx="658">
                  <c:v>38.176355000000001</c:v>
                </c:pt>
                <c:pt idx="659">
                  <c:v>38.178787</c:v>
                </c:pt>
                <c:pt idx="660">
                  <c:v>38.180869999999999</c:v>
                </c:pt>
                <c:pt idx="661">
                  <c:v>38.188023000000001</c:v>
                </c:pt>
                <c:pt idx="662">
                  <c:v>38.192165000000003</c:v>
                </c:pt>
                <c:pt idx="663">
                  <c:v>38.193449999999999</c:v>
                </c:pt>
                <c:pt idx="664">
                  <c:v>38.205325000000002</c:v>
                </c:pt>
                <c:pt idx="665">
                  <c:v>38.207431</c:v>
                </c:pt>
                <c:pt idx="666">
                  <c:v>38.207591000000001</c:v>
                </c:pt>
                <c:pt idx="667">
                  <c:v>38.208407000000001</c:v>
                </c:pt>
                <c:pt idx="668">
                  <c:v>38.208433999999997</c:v>
                </c:pt>
                <c:pt idx="669">
                  <c:v>38.208437000000004</c:v>
                </c:pt>
                <c:pt idx="670">
                  <c:v>38.20937</c:v>
                </c:pt>
                <c:pt idx="671">
                  <c:v>38.209947999999997</c:v>
                </c:pt>
                <c:pt idx="672">
                  <c:v>38.210317000000003</c:v>
                </c:pt>
                <c:pt idx="673">
                  <c:v>38.211914</c:v>
                </c:pt>
                <c:pt idx="674">
                  <c:v>38.212530000000001</c:v>
                </c:pt>
                <c:pt idx="675">
                  <c:v>38.213101999999999</c:v>
                </c:pt>
                <c:pt idx="676">
                  <c:v>38.217914</c:v>
                </c:pt>
                <c:pt idx="677">
                  <c:v>38.217931</c:v>
                </c:pt>
                <c:pt idx="678">
                  <c:v>38.218885</c:v>
                </c:pt>
                <c:pt idx="679">
                  <c:v>38.218943000000003</c:v>
                </c:pt>
                <c:pt idx="680">
                  <c:v>38.222298000000002</c:v>
                </c:pt>
                <c:pt idx="681">
                  <c:v>38.223345999999999</c:v>
                </c:pt>
                <c:pt idx="682">
                  <c:v>38.226329999999997</c:v>
                </c:pt>
                <c:pt idx="683">
                  <c:v>38.233459000000003</c:v>
                </c:pt>
                <c:pt idx="684">
                  <c:v>38.236566000000003</c:v>
                </c:pt>
                <c:pt idx="685">
                  <c:v>38.237718000000001</c:v>
                </c:pt>
                <c:pt idx="686">
                  <c:v>38.239114999999998</c:v>
                </c:pt>
                <c:pt idx="687">
                  <c:v>38.240549999999999</c:v>
                </c:pt>
                <c:pt idx="688">
                  <c:v>38.246533999999997</c:v>
                </c:pt>
                <c:pt idx="689">
                  <c:v>38.247081999999999</c:v>
                </c:pt>
                <c:pt idx="690">
                  <c:v>38.251018000000002</c:v>
                </c:pt>
                <c:pt idx="691">
                  <c:v>38.257998999999998</c:v>
                </c:pt>
                <c:pt idx="692">
                  <c:v>38.261294999999997</c:v>
                </c:pt>
                <c:pt idx="693">
                  <c:v>38.264933999999997</c:v>
                </c:pt>
                <c:pt idx="694">
                  <c:v>38.269325000000002</c:v>
                </c:pt>
                <c:pt idx="695">
                  <c:v>38.272472</c:v>
                </c:pt>
                <c:pt idx="696">
                  <c:v>38.272953000000001</c:v>
                </c:pt>
                <c:pt idx="697">
                  <c:v>38.274849000000003</c:v>
                </c:pt>
                <c:pt idx="698">
                  <c:v>38.278866000000001</c:v>
                </c:pt>
                <c:pt idx="699">
                  <c:v>38.279271999999999</c:v>
                </c:pt>
                <c:pt idx="700">
                  <c:v>38.279933999999997</c:v>
                </c:pt>
                <c:pt idx="701">
                  <c:v>38.280701999999998</c:v>
                </c:pt>
                <c:pt idx="702">
                  <c:v>38.281270999999997</c:v>
                </c:pt>
                <c:pt idx="703">
                  <c:v>38.282345999999997</c:v>
                </c:pt>
                <c:pt idx="704">
                  <c:v>38.283420999999997</c:v>
                </c:pt>
                <c:pt idx="705">
                  <c:v>38.287844</c:v>
                </c:pt>
                <c:pt idx="706">
                  <c:v>38.288865000000001</c:v>
                </c:pt>
                <c:pt idx="707">
                  <c:v>38.289503000000003</c:v>
                </c:pt>
                <c:pt idx="708">
                  <c:v>38.289779000000003</c:v>
                </c:pt>
                <c:pt idx="709">
                  <c:v>38.290574999999997</c:v>
                </c:pt>
                <c:pt idx="710">
                  <c:v>38.291186000000003</c:v>
                </c:pt>
                <c:pt idx="711">
                  <c:v>38.291817999999999</c:v>
                </c:pt>
                <c:pt idx="712">
                  <c:v>38.292237999999998</c:v>
                </c:pt>
                <c:pt idx="713">
                  <c:v>38.293421000000002</c:v>
                </c:pt>
                <c:pt idx="714">
                  <c:v>38.294016999999997</c:v>
                </c:pt>
                <c:pt idx="715">
                  <c:v>38.294241</c:v>
                </c:pt>
                <c:pt idx="716">
                  <c:v>38.294984999999997</c:v>
                </c:pt>
                <c:pt idx="717">
                  <c:v>38.296093999999997</c:v>
                </c:pt>
                <c:pt idx="718">
                  <c:v>38.296844999999998</c:v>
                </c:pt>
                <c:pt idx="719">
                  <c:v>38.305588</c:v>
                </c:pt>
                <c:pt idx="720">
                  <c:v>38.306227</c:v>
                </c:pt>
                <c:pt idx="721">
                  <c:v>38.306812999999998</c:v>
                </c:pt>
                <c:pt idx="722">
                  <c:v>38.310966000000001</c:v>
                </c:pt>
                <c:pt idx="723">
                  <c:v>38.311177999999998</c:v>
                </c:pt>
                <c:pt idx="724">
                  <c:v>38.311917999999999</c:v>
                </c:pt>
                <c:pt idx="725">
                  <c:v>38.312123999999997</c:v>
                </c:pt>
                <c:pt idx="726">
                  <c:v>38.312387999999999</c:v>
                </c:pt>
                <c:pt idx="727">
                  <c:v>38.319406999999998</c:v>
                </c:pt>
                <c:pt idx="728">
                  <c:v>38.320667999999998</c:v>
                </c:pt>
                <c:pt idx="729">
                  <c:v>38.321334999999998</c:v>
                </c:pt>
                <c:pt idx="730">
                  <c:v>38.325909000000003</c:v>
                </c:pt>
                <c:pt idx="731">
                  <c:v>38.327815000000001</c:v>
                </c:pt>
                <c:pt idx="732">
                  <c:v>38.327866999999998</c:v>
                </c:pt>
                <c:pt idx="733">
                  <c:v>38.328026999999999</c:v>
                </c:pt>
                <c:pt idx="734">
                  <c:v>38.333162999999999</c:v>
                </c:pt>
                <c:pt idx="735">
                  <c:v>38.334611000000002</c:v>
                </c:pt>
                <c:pt idx="736">
                  <c:v>38.336216999999998</c:v>
                </c:pt>
                <c:pt idx="737">
                  <c:v>38.338737000000002</c:v>
                </c:pt>
                <c:pt idx="738">
                  <c:v>38.338861000000001</c:v>
                </c:pt>
                <c:pt idx="739">
                  <c:v>38.342613</c:v>
                </c:pt>
                <c:pt idx="740">
                  <c:v>38.344850999999998</c:v>
                </c:pt>
                <c:pt idx="741">
                  <c:v>38.345466999999999</c:v>
                </c:pt>
                <c:pt idx="742">
                  <c:v>38.349089999999997</c:v>
                </c:pt>
                <c:pt idx="743">
                  <c:v>38.350057999999997</c:v>
                </c:pt>
                <c:pt idx="744">
                  <c:v>38.350326000000003</c:v>
                </c:pt>
                <c:pt idx="745">
                  <c:v>38.350709000000002</c:v>
                </c:pt>
                <c:pt idx="746">
                  <c:v>38.351785999999997</c:v>
                </c:pt>
                <c:pt idx="747">
                  <c:v>38.354151999999999</c:v>
                </c:pt>
                <c:pt idx="748">
                  <c:v>38.354939999999999</c:v>
                </c:pt>
                <c:pt idx="749">
                  <c:v>38.355213999999997</c:v>
                </c:pt>
                <c:pt idx="750">
                  <c:v>38.357695999999997</c:v>
                </c:pt>
                <c:pt idx="751">
                  <c:v>38.357978000000003</c:v>
                </c:pt>
                <c:pt idx="752">
                  <c:v>38.358544000000002</c:v>
                </c:pt>
                <c:pt idx="753">
                  <c:v>38.35868</c:v>
                </c:pt>
                <c:pt idx="754">
                  <c:v>38.360315</c:v>
                </c:pt>
                <c:pt idx="755">
                  <c:v>38.360410000000002</c:v>
                </c:pt>
                <c:pt idx="756">
                  <c:v>38.362543000000002</c:v>
                </c:pt>
                <c:pt idx="757">
                  <c:v>38.364941000000002</c:v>
                </c:pt>
                <c:pt idx="758">
                  <c:v>38.366501999999997</c:v>
                </c:pt>
                <c:pt idx="759">
                  <c:v>38.372487</c:v>
                </c:pt>
                <c:pt idx="760">
                  <c:v>38.373477999999999</c:v>
                </c:pt>
                <c:pt idx="761">
                  <c:v>38.373511999999998</c:v>
                </c:pt>
                <c:pt idx="762">
                  <c:v>38.374913999999997</c:v>
                </c:pt>
                <c:pt idx="763">
                  <c:v>38.375520999999999</c:v>
                </c:pt>
                <c:pt idx="764">
                  <c:v>38.376626000000002</c:v>
                </c:pt>
                <c:pt idx="765">
                  <c:v>38.376874000000001</c:v>
                </c:pt>
                <c:pt idx="766">
                  <c:v>38.379576999999998</c:v>
                </c:pt>
                <c:pt idx="767">
                  <c:v>38.382820000000002</c:v>
                </c:pt>
                <c:pt idx="768">
                  <c:v>38.383248999999999</c:v>
                </c:pt>
                <c:pt idx="769">
                  <c:v>38.383811999999999</c:v>
                </c:pt>
                <c:pt idx="770">
                  <c:v>38.386561</c:v>
                </c:pt>
                <c:pt idx="771">
                  <c:v>38.386631000000001</c:v>
                </c:pt>
                <c:pt idx="772">
                  <c:v>38.386637999999998</c:v>
                </c:pt>
                <c:pt idx="773">
                  <c:v>38.389150000000001</c:v>
                </c:pt>
                <c:pt idx="774">
                  <c:v>38.391658999999997</c:v>
                </c:pt>
                <c:pt idx="775">
                  <c:v>38.392245000000003</c:v>
                </c:pt>
                <c:pt idx="776">
                  <c:v>38.392645000000002</c:v>
                </c:pt>
                <c:pt idx="777">
                  <c:v>38.394022</c:v>
                </c:pt>
                <c:pt idx="778">
                  <c:v>38.395650000000003</c:v>
                </c:pt>
                <c:pt idx="779">
                  <c:v>38.395853000000002</c:v>
                </c:pt>
                <c:pt idx="780">
                  <c:v>38.400449999999999</c:v>
                </c:pt>
                <c:pt idx="781">
                  <c:v>38.401924999999999</c:v>
                </c:pt>
                <c:pt idx="782">
                  <c:v>38.402042000000002</c:v>
                </c:pt>
                <c:pt idx="783">
                  <c:v>38.402644000000002</c:v>
                </c:pt>
                <c:pt idx="784">
                  <c:v>38.402914000000003</c:v>
                </c:pt>
                <c:pt idx="785">
                  <c:v>38.406514000000001</c:v>
                </c:pt>
                <c:pt idx="786">
                  <c:v>38.410183000000004</c:v>
                </c:pt>
                <c:pt idx="787">
                  <c:v>38.411045999999999</c:v>
                </c:pt>
                <c:pt idx="788">
                  <c:v>38.411662</c:v>
                </c:pt>
                <c:pt idx="789">
                  <c:v>38.415092999999999</c:v>
                </c:pt>
                <c:pt idx="790">
                  <c:v>38.415315999999997</c:v>
                </c:pt>
                <c:pt idx="791">
                  <c:v>38.415796999999998</c:v>
                </c:pt>
                <c:pt idx="792">
                  <c:v>38.418661999999998</c:v>
                </c:pt>
                <c:pt idx="793">
                  <c:v>38.423869000000003</c:v>
                </c:pt>
                <c:pt idx="794">
                  <c:v>38.424681999999997</c:v>
                </c:pt>
                <c:pt idx="795">
                  <c:v>38.424874000000003</c:v>
                </c:pt>
                <c:pt idx="796">
                  <c:v>38.425327000000003</c:v>
                </c:pt>
                <c:pt idx="797">
                  <c:v>38.42624</c:v>
                </c:pt>
                <c:pt idx="798">
                  <c:v>38.428379999999997</c:v>
                </c:pt>
                <c:pt idx="799">
                  <c:v>38.42906</c:v>
                </c:pt>
                <c:pt idx="800">
                  <c:v>38.430410000000002</c:v>
                </c:pt>
                <c:pt idx="801">
                  <c:v>38.430892999999998</c:v>
                </c:pt>
                <c:pt idx="802">
                  <c:v>38.433526999999998</c:v>
                </c:pt>
                <c:pt idx="803">
                  <c:v>38.434223000000003</c:v>
                </c:pt>
                <c:pt idx="804">
                  <c:v>38.434556000000001</c:v>
                </c:pt>
                <c:pt idx="805">
                  <c:v>38.435972999999997</c:v>
                </c:pt>
                <c:pt idx="806">
                  <c:v>38.438245000000002</c:v>
                </c:pt>
                <c:pt idx="807">
                  <c:v>38.438743000000002</c:v>
                </c:pt>
                <c:pt idx="808">
                  <c:v>38.440416999999997</c:v>
                </c:pt>
                <c:pt idx="809">
                  <c:v>38.440894</c:v>
                </c:pt>
                <c:pt idx="810">
                  <c:v>38.441156999999997</c:v>
                </c:pt>
                <c:pt idx="811">
                  <c:v>38.442194000000001</c:v>
                </c:pt>
                <c:pt idx="812">
                  <c:v>38.443838</c:v>
                </c:pt>
                <c:pt idx="813">
                  <c:v>38.444231000000002</c:v>
                </c:pt>
                <c:pt idx="814">
                  <c:v>38.448655000000002</c:v>
                </c:pt>
                <c:pt idx="815">
                  <c:v>38.450842000000002</c:v>
                </c:pt>
                <c:pt idx="816">
                  <c:v>38.459797000000002</c:v>
                </c:pt>
                <c:pt idx="817">
                  <c:v>38.460082</c:v>
                </c:pt>
                <c:pt idx="818">
                  <c:v>38.461185999999998</c:v>
                </c:pt>
                <c:pt idx="819">
                  <c:v>38.462763000000002</c:v>
                </c:pt>
                <c:pt idx="820">
                  <c:v>38.466062000000001</c:v>
                </c:pt>
                <c:pt idx="821">
                  <c:v>38.468102000000002</c:v>
                </c:pt>
                <c:pt idx="822">
                  <c:v>38.472262999999998</c:v>
                </c:pt>
                <c:pt idx="823">
                  <c:v>38.473402</c:v>
                </c:pt>
                <c:pt idx="824">
                  <c:v>38.476776999999998</c:v>
                </c:pt>
                <c:pt idx="825">
                  <c:v>38.479483000000002</c:v>
                </c:pt>
                <c:pt idx="826">
                  <c:v>38.480027999999997</c:v>
                </c:pt>
                <c:pt idx="827">
                  <c:v>38.480352000000003</c:v>
                </c:pt>
                <c:pt idx="828">
                  <c:v>38.480490000000003</c:v>
                </c:pt>
                <c:pt idx="829">
                  <c:v>38.480967999999997</c:v>
                </c:pt>
                <c:pt idx="830">
                  <c:v>38.482398000000003</c:v>
                </c:pt>
                <c:pt idx="831">
                  <c:v>38.483116000000003</c:v>
                </c:pt>
                <c:pt idx="832">
                  <c:v>38.483358000000003</c:v>
                </c:pt>
                <c:pt idx="833">
                  <c:v>38.483581999999998</c:v>
                </c:pt>
                <c:pt idx="834">
                  <c:v>38.484842999999998</c:v>
                </c:pt>
                <c:pt idx="835">
                  <c:v>38.485470999999997</c:v>
                </c:pt>
                <c:pt idx="836">
                  <c:v>38.485658999999998</c:v>
                </c:pt>
                <c:pt idx="837">
                  <c:v>38.488084000000001</c:v>
                </c:pt>
                <c:pt idx="838">
                  <c:v>38.494326000000001</c:v>
                </c:pt>
                <c:pt idx="839">
                  <c:v>38.497886999999999</c:v>
                </c:pt>
                <c:pt idx="840">
                  <c:v>38.498745999999997</c:v>
                </c:pt>
                <c:pt idx="841">
                  <c:v>38.498984999999998</c:v>
                </c:pt>
                <c:pt idx="842">
                  <c:v>38.499186999999999</c:v>
                </c:pt>
                <c:pt idx="843">
                  <c:v>38.500830000000001</c:v>
                </c:pt>
                <c:pt idx="844">
                  <c:v>38.502656000000002</c:v>
                </c:pt>
                <c:pt idx="845">
                  <c:v>38.503804000000002</c:v>
                </c:pt>
                <c:pt idx="846">
                  <c:v>38.504491999999999</c:v>
                </c:pt>
                <c:pt idx="847">
                  <c:v>38.504666999999998</c:v>
                </c:pt>
                <c:pt idx="848">
                  <c:v>38.504846999999998</c:v>
                </c:pt>
                <c:pt idx="849">
                  <c:v>38.506549</c:v>
                </c:pt>
                <c:pt idx="850">
                  <c:v>38.507117999999998</c:v>
                </c:pt>
                <c:pt idx="851">
                  <c:v>38.508327999999999</c:v>
                </c:pt>
                <c:pt idx="852">
                  <c:v>38.509562000000003</c:v>
                </c:pt>
                <c:pt idx="853">
                  <c:v>38.511246999999997</c:v>
                </c:pt>
                <c:pt idx="854">
                  <c:v>38.514328999999996</c:v>
                </c:pt>
                <c:pt idx="855">
                  <c:v>38.517910000000001</c:v>
                </c:pt>
                <c:pt idx="856">
                  <c:v>38.518569999999997</c:v>
                </c:pt>
                <c:pt idx="857">
                  <c:v>38.521118000000001</c:v>
                </c:pt>
                <c:pt idx="858">
                  <c:v>38.522326</c:v>
                </c:pt>
                <c:pt idx="859">
                  <c:v>38.523018</c:v>
                </c:pt>
                <c:pt idx="860">
                  <c:v>38.524448</c:v>
                </c:pt>
                <c:pt idx="861">
                  <c:v>38.525221000000002</c:v>
                </c:pt>
                <c:pt idx="862">
                  <c:v>38.527816999999999</c:v>
                </c:pt>
                <c:pt idx="863">
                  <c:v>38.528713000000003</c:v>
                </c:pt>
                <c:pt idx="864">
                  <c:v>38.532069999999997</c:v>
                </c:pt>
                <c:pt idx="865">
                  <c:v>38.534503999999998</c:v>
                </c:pt>
                <c:pt idx="866">
                  <c:v>38.537370000000003</c:v>
                </c:pt>
                <c:pt idx="867">
                  <c:v>38.537633999999997</c:v>
                </c:pt>
                <c:pt idx="868">
                  <c:v>38.540807000000001</c:v>
                </c:pt>
                <c:pt idx="869">
                  <c:v>38.541030999999997</c:v>
                </c:pt>
                <c:pt idx="870">
                  <c:v>38.548056000000003</c:v>
                </c:pt>
                <c:pt idx="871">
                  <c:v>38.549140000000001</c:v>
                </c:pt>
                <c:pt idx="872">
                  <c:v>38.549415000000003</c:v>
                </c:pt>
                <c:pt idx="873">
                  <c:v>38.550755000000002</c:v>
                </c:pt>
                <c:pt idx="874">
                  <c:v>38.556077999999999</c:v>
                </c:pt>
                <c:pt idx="875">
                  <c:v>38.559063999999999</c:v>
                </c:pt>
                <c:pt idx="876">
                  <c:v>38.559564999999999</c:v>
                </c:pt>
                <c:pt idx="877">
                  <c:v>38.560975999999997</c:v>
                </c:pt>
                <c:pt idx="878">
                  <c:v>38.564655000000002</c:v>
                </c:pt>
                <c:pt idx="879">
                  <c:v>38.565925</c:v>
                </c:pt>
                <c:pt idx="880">
                  <c:v>38.568199</c:v>
                </c:pt>
                <c:pt idx="881">
                  <c:v>38.568775000000002</c:v>
                </c:pt>
                <c:pt idx="882">
                  <c:v>38.569360000000003</c:v>
                </c:pt>
                <c:pt idx="883">
                  <c:v>38.569642999999999</c:v>
                </c:pt>
                <c:pt idx="884">
                  <c:v>38.570099999999996</c:v>
                </c:pt>
                <c:pt idx="885">
                  <c:v>38.571826000000001</c:v>
                </c:pt>
                <c:pt idx="886">
                  <c:v>38.573354999999999</c:v>
                </c:pt>
                <c:pt idx="887">
                  <c:v>38.574416999999997</c:v>
                </c:pt>
                <c:pt idx="888">
                  <c:v>38.574722000000001</c:v>
                </c:pt>
                <c:pt idx="889">
                  <c:v>38.575344999999999</c:v>
                </c:pt>
                <c:pt idx="890">
                  <c:v>38.575553999999997</c:v>
                </c:pt>
                <c:pt idx="891">
                  <c:v>38.578941</c:v>
                </c:pt>
                <c:pt idx="892">
                  <c:v>38.579219000000002</c:v>
                </c:pt>
                <c:pt idx="893">
                  <c:v>38.579832000000003</c:v>
                </c:pt>
                <c:pt idx="894">
                  <c:v>38.581620999999998</c:v>
                </c:pt>
                <c:pt idx="895">
                  <c:v>38.584887999999999</c:v>
                </c:pt>
                <c:pt idx="896">
                  <c:v>38.585625999999998</c:v>
                </c:pt>
                <c:pt idx="897">
                  <c:v>38.587403000000002</c:v>
                </c:pt>
                <c:pt idx="898">
                  <c:v>38.588264000000002</c:v>
                </c:pt>
                <c:pt idx="899">
                  <c:v>38.589385999999998</c:v>
                </c:pt>
                <c:pt idx="900">
                  <c:v>38.589984000000001</c:v>
                </c:pt>
                <c:pt idx="901">
                  <c:v>38.590068000000002</c:v>
                </c:pt>
                <c:pt idx="902">
                  <c:v>38.591205000000002</c:v>
                </c:pt>
                <c:pt idx="903">
                  <c:v>38.591397000000001</c:v>
                </c:pt>
                <c:pt idx="904">
                  <c:v>38.596089999999997</c:v>
                </c:pt>
                <c:pt idx="905">
                  <c:v>38.596386000000003</c:v>
                </c:pt>
                <c:pt idx="906">
                  <c:v>38.601460000000003</c:v>
                </c:pt>
                <c:pt idx="907">
                  <c:v>38.602682999999999</c:v>
                </c:pt>
                <c:pt idx="908">
                  <c:v>38.606582000000003</c:v>
                </c:pt>
                <c:pt idx="909">
                  <c:v>38.612881000000002</c:v>
                </c:pt>
                <c:pt idx="910">
                  <c:v>38.614901000000003</c:v>
                </c:pt>
                <c:pt idx="911">
                  <c:v>38.618319</c:v>
                </c:pt>
                <c:pt idx="912">
                  <c:v>38.618347</c:v>
                </c:pt>
                <c:pt idx="913">
                  <c:v>38.620007999999999</c:v>
                </c:pt>
                <c:pt idx="914">
                  <c:v>38.620440000000002</c:v>
                </c:pt>
                <c:pt idx="915">
                  <c:v>38.620821999999997</c:v>
                </c:pt>
                <c:pt idx="916">
                  <c:v>38.621730999999997</c:v>
                </c:pt>
                <c:pt idx="917">
                  <c:v>38.622298999999998</c:v>
                </c:pt>
                <c:pt idx="918">
                  <c:v>38.622779000000001</c:v>
                </c:pt>
                <c:pt idx="919">
                  <c:v>38.622902000000003</c:v>
                </c:pt>
                <c:pt idx="920">
                  <c:v>38.624274999999997</c:v>
                </c:pt>
                <c:pt idx="921">
                  <c:v>38.626713000000002</c:v>
                </c:pt>
                <c:pt idx="922">
                  <c:v>38.627468999999998</c:v>
                </c:pt>
                <c:pt idx="923">
                  <c:v>38.627904999999998</c:v>
                </c:pt>
                <c:pt idx="924">
                  <c:v>38.628433000000001</c:v>
                </c:pt>
                <c:pt idx="925">
                  <c:v>38.629693000000003</c:v>
                </c:pt>
                <c:pt idx="926">
                  <c:v>38.630330000000001</c:v>
                </c:pt>
                <c:pt idx="927">
                  <c:v>38.631661999999999</c:v>
                </c:pt>
                <c:pt idx="928">
                  <c:v>38.631829000000003</c:v>
                </c:pt>
                <c:pt idx="929">
                  <c:v>38.631934999999999</c:v>
                </c:pt>
                <c:pt idx="930">
                  <c:v>38.634853999999997</c:v>
                </c:pt>
                <c:pt idx="931">
                  <c:v>38.636049999999997</c:v>
                </c:pt>
                <c:pt idx="932">
                  <c:v>38.637343999999999</c:v>
                </c:pt>
                <c:pt idx="933">
                  <c:v>38.637512999999998</c:v>
                </c:pt>
                <c:pt idx="934">
                  <c:v>38.641236999999997</c:v>
                </c:pt>
                <c:pt idx="935">
                  <c:v>38.641368999999997</c:v>
                </c:pt>
                <c:pt idx="936">
                  <c:v>38.643940999999998</c:v>
                </c:pt>
                <c:pt idx="937">
                  <c:v>38.644340999999997</c:v>
                </c:pt>
                <c:pt idx="938">
                  <c:v>38.645544999999998</c:v>
                </c:pt>
                <c:pt idx="939">
                  <c:v>38.646740000000001</c:v>
                </c:pt>
                <c:pt idx="940">
                  <c:v>38.646797999999997</c:v>
                </c:pt>
                <c:pt idx="941">
                  <c:v>38.647111000000002</c:v>
                </c:pt>
                <c:pt idx="942">
                  <c:v>38.647407999999999</c:v>
                </c:pt>
                <c:pt idx="943">
                  <c:v>38.648040000000002</c:v>
                </c:pt>
                <c:pt idx="944">
                  <c:v>38.648147999999999</c:v>
                </c:pt>
                <c:pt idx="945">
                  <c:v>38.650557999999997</c:v>
                </c:pt>
                <c:pt idx="946">
                  <c:v>38.651687000000003</c:v>
                </c:pt>
                <c:pt idx="947">
                  <c:v>38.652529999999999</c:v>
                </c:pt>
                <c:pt idx="948">
                  <c:v>38.655380999999998</c:v>
                </c:pt>
                <c:pt idx="949">
                  <c:v>38.655715000000001</c:v>
                </c:pt>
                <c:pt idx="950">
                  <c:v>38.658363999999999</c:v>
                </c:pt>
                <c:pt idx="951">
                  <c:v>38.658945000000003</c:v>
                </c:pt>
                <c:pt idx="952">
                  <c:v>38.660446</c:v>
                </c:pt>
                <c:pt idx="953">
                  <c:v>38.661118999999999</c:v>
                </c:pt>
                <c:pt idx="954">
                  <c:v>38.661425999999999</c:v>
                </c:pt>
                <c:pt idx="955">
                  <c:v>38.661892000000002</c:v>
                </c:pt>
                <c:pt idx="956">
                  <c:v>38.662641999999998</c:v>
                </c:pt>
                <c:pt idx="957">
                  <c:v>38.664718999999998</c:v>
                </c:pt>
                <c:pt idx="958">
                  <c:v>38.666789999999999</c:v>
                </c:pt>
                <c:pt idx="959">
                  <c:v>38.667028999999999</c:v>
                </c:pt>
                <c:pt idx="960">
                  <c:v>38.668778000000003</c:v>
                </c:pt>
                <c:pt idx="961">
                  <c:v>38.670057</c:v>
                </c:pt>
                <c:pt idx="962">
                  <c:v>38.67268</c:v>
                </c:pt>
                <c:pt idx="963">
                  <c:v>38.673076999999999</c:v>
                </c:pt>
                <c:pt idx="964">
                  <c:v>38.673312000000003</c:v>
                </c:pt>
                <c:pt idx="965">
                  <c:v>38.674169999999997</c:v>
                </c:pt>
                <c:pt idx="966">
                  <c:v>38.675223000000003</c:v>
                </c:pt>
                <c:pt idx="967">
                  <c:v>38.676369000000001</c:v>
                </c:pt>
                <c:pt idx="968">
                  <c:v>38.676428999999999</c:v>
                </c:pt>
                <c:pt idx="969">
                  <c:v>38.677630000000001</c:v>
                </c:pt>
                <c:pt idx="970">
                  <c:v>38.680948000000001</c:v>
                </c:pt>
                <c:pt idx="971">
                  <c:v>38.683717999999999</c:v>
                </c:pt>
                <c:pt idx="972">
                  <c:v>38.684125999999999</c:v>
                </c:pt>
                <c:pt idx="973">
                  <c:v>38.684334999999997</c:v>
                </c:pt>
                <c:pt idx="974">
                  <c:v>38.684499000000002</c:v>
                </c:pt>
                <c:pt idx="975">
                  <c:v>38.684520999999997</c:v>
                </c:pt>
                <c:pt idx="976">
                  <c:v>38.685966999999998</c:v>
                </c:pt>
                <c:pt idx="977">
                  <c:v>38.690128000000001</c:v>
                </c:pt>
                <c:pt idx="978">
                  <c:v>38.691991000000002</c:v>
                </c:pt>
                <c:pt idx="979">
                  <c:v>38.693885999999999</c:v>
                </c:pt>
                <c:pt idx="980">
                  <c:v>38.700609</c:v>
                </c:pt>
                <c:pt idx="981">
                  <c:v>38.700941</c:v>
                </c:pt>
                <c:pt idx="982">
                  <c:v>38.701436999999999</c:v>
                </c:pt>
                <c:pt idx="983">
                  <c:v>38.701751000000002</c:v>
                </c:pt>
                <c:pt idx="984">
                  <c:v>38.70205</c:v>
                </c:pt>
                <c:pt idx="985">
                  <c:v>38.708793999999997</c:v>
                </c:pt>
                <c:pt idx="986">
                  <c:v>38.709598</c:v>
                </c:pt>
                <c:pt idx="987">
                  <c:v>38.713771000000001</c:v>
                </c:pt>
                <c:pt idx="988">
                  <c:v>38.714936000000002</c:v>
                </c:pt>
                <c:pt idx="989">
                  <c:v>38.716904</c:v>
                </c:pt>
                <c:pt idx="990">
                  <c:v>38.717002000000001</c:v>
                </c:pt>
                <c:pt idx="991">
                  <c:v>38.718386000000002</c:v>
                </c:pt>
                <c:pt idx="992">
                  <c:v>38.720278999999998</c:v>
                </c:pt>
                <c:pt idx="993">
                  <c:v>38.722169000000001</c:v>
                </c:pt>
                <c:pt idx="994">
                  <c:v>38.727538000000003</c:v>
                </c:pt>
                <c:pt idx="995">
                  <c:v>38.729199000000001</c:v>
                </c:pt>
                <c:pt idx="996">
                  <c:v>38.730958000000001</c:v>
                </c:pt>
                <c:pt idx="997">
                  <c:v>38.731375</c:v>
                </c:pt>
                <c:pt idx="998">
                  <c:v>38.732717000000001</c:v>
                </c:pt>
                <c:pt idx="999">
                  <c:v>38.733305000000001</c:v>
                </c:pt>
                <c:pt idx="1000">
                  <c:v>38.734794999999998</c:v>
                </c:pt>
                <c:pt idx="1001">
                  <c:v>38.735565999999999</c:v>
                </c:pt>
                <c:pt idx="1002">
                  <c:v>38.735973999999999</c:v>
                </c:pt>
                <c:pt idx="1003">
                  <c:v>38.736176</c:v>
                </c:pt>
                <c:pt idx="1004">
                  <c:v>38.737485999999997</c:v>
                </c:pt>
                <c:pt idx="1005">
                  <c:v>38.738106999999999</c:v>
                </c:pt>
                <c:pt idx="1006">
                  <c:v>38.738387000000003</c:v>
                </c:pt>
                <c:pt idx="1007">
                  <c:v>38.738681999999997</c:v>
                </c:pt>
                <c:pt idx="1008">
                  <c:v>38.740679999999998</c:v>
                </c:pt>
                <c:pt idx="1009">
                  <c:v>38.743029</c:v>
                </c:pt>
                <c:pt idx="1010">
                  <c:v>38.743279000000001</c:v>
                </c:pt>
                <c:pt idx="1011">
                  <c:v>38.745586000000003</c:v>
                </c:pt>
                <c:pt idx="1012">
                  <c:v>38.745725</c:v>
                </c:pt>
                <c:pt idx="1013">
                  <c:v>38.747439999999997</c:v>
                </c:pt>
                <c:pt idx="1014">
                  <c:v>38.747534000000002</c:v>
                </c:pt>
                <c:pt idx="1015">
                  <c:v>38.747954</c:v>
                </c:pt>
                <c:pt idx="1016">
                  <c:v>38.748601000000001</c:v>
                </c:pt>
                <c:pt idx="1017">
                  <c:v>38.748916000000001</c:v>
                </c:pt>
                <c:pt idx="1018">
                  <c:v>38.749786</c:v>
                </c:pt>
                <c:pt idx="1019">
                  <c:v>38.751071000000003</c:v>
                </c:pt>
                <c:pt idx="1020">
                  <c:v>38.751832999999998</c:v>
                </c:pt>
                <c:pt idx="1021">
                  <c:v>38.755178999999998</c:v>
                </c:pt>
                <c:pt idx="1022">
                  <c:v>38.756556000000003</c:v>
                </c:pt>
                <c:pt idx="1023">
                  <c:v>38.757649000000001</c:v>
                </c:pt>
                <c:pt idx="1024">
                  <c:v>38.758313000000001</c:v>
                </c:pt>
                <c:pt idx="1025">
                  <c:v>38.759044000000003</c:v>
                </c:pt>
                <c:pt idx="1026">
                  <c:v>38.760438000000001</c:v>
                </c:pt>
                <c:pt idx="1027">
                  <c:v>38.761494999999996</c:v>
                </c:pt>
                <c:pt idx="1028">
                  <c:v>38.766247999999997</c:v>
                </c:pt>
                <c:pt idx="1029">
                  <c:v>38.769795999999999</c:v>
                </c:pt>
                <c:pt idx="1030">
                  <c:v>38.773597000000002</c:v>
                </c:pt>
                <c:pt idx="1031">
                  <c:v>38.774306000000003</c:v>
                </c:pt>
                <c:pt idx="1032">
                  <c:v>38.775424000000001</c:v>
                </c:pt>
                <c:pt idx="1033">
                  <c:v>38.777098000000002</c:v>
                </c:pt>
                <c:pt idx="1034">
                  <c:v>38.778278</c:v>
                </c:pt>
                <c:pt idx="1035">
                  <c:v>38.779733</c:v>
                </c:pt>
                <c:pt idx="1036">
                  <c:v>38.781529999999997</c:v>
                </c:pt>
                <c:pt idx="1037">
                  <c:v>38.782369000000003</c:v>
                </c:pt>
                <c:pt idx="1038">
                  <c:v>38.783458000000003</c:v>
                </c:pt>
                <c:pt idx="1039">
                  <c:v>38.784087</c:v>
                </c:pt>
                <c:pt idx="1040">
                  <c:v>38.784246000000003</c:v>
                </c:pt>
                <c:pt idx="1041">
                  <c:v>38.784523</c:v>
                </c:pt>
                <c:pt idx="1042">
                  <c:v>38.784883999999998</c:v>
                </c:pt>
                <c:pt idx="1043">
                  <c:v>38.789363999999999</c:v>
                </c:pt>
                <c:pt idx="1044">
                  <c:v>38.797545</c:v>
                </c:pt>
                <c:pt idx="1045">
                  <c:v>38.799570000000003</c:v>
                </c:pt>
                <c:pt idx="1046">
                  <c:v>38.801603999999998</c:v>
                </c:pt>
                <c:pt idx="1047">
                  <c:v>38.802132999999998</c:v>
                </c:pt>
                <c:pt idx="1048">
                  <c:v>38.802953000000002</c:v>
                </c:pt>
                <c:pt idx="1049">
                  <c:v>38.804870999999999</c:v>
                </c:pt>
                <c:pt idx="1050">
                  <c:v>38.805489000000001</c:v>
                </c:pt>
                <c:pt idx="1051">
                  <c:v>38.805500000000002</c:v>
                </c:pt>
                <c:pt idx="1052">
                  <c:v>38.806548999999997</c:v>
                </c:pt>
                <c:pt idx="1053">
                  <c:v>38.806714999999997</c:v>
                </c:pt>
                <c:pt idx="1054">
                  <c:v>38.809928999999997</c:v>
                </c:pt>
                <c:pt idx="1055">
                  <c:v>38.810943000000002</c:v>
                </c:pt>
                <c:pt idx="1056">
                  <c:v>38.811202000000002</c:v>
                </c:pt>
                <c:pt idx="1057">
                  <c:v>38.816088999999998</c:v>
                </c:pt>
                <c:pt idx="1058">
                  <c:v>38.818714999999997</c:v>
                </c:pt>
                <c:pt idx="1059">
                  <c:v>38.81982</c:v>
                </c:pt>
                <c:pt idx="1060">
                  <c:v>38.820247000000002</c:v>
                </c:pt>
                <c:pt idx="1061">
                  <c:v>38.820427000000002</c:v>
                </c:pt>
                <c:pt idx="1062">
                  <c:v>38.821593999999997</c:v>
                </c:pt>
                <c:pt idx="1063">
                  <c:v>38.824573999999998</c:v>
                </c:pt>
                <c:pt idx="1064">
                  <c:v>38.825851</c:v>
                </c:pt>
                <c:pt idx="1065">
                  <c:v>38.826751000000002</c:v>
                </c:pt>
                <c:pt idx="1066">
                  <c:v>38.827174999999997</c:v>
                </c:pt>
                <c:pt idx="1067">
                  <c:v>38.827342999999999</c:v>
                </c:pt>
                <c:pt idx="1068">
                  <c:v>38.827941000000003</c:v>
                </c:pt>
                <c:pt idx="1069">
                  <c:v>38.829586999999997</c:v>
                </c:pt>
                <c:pt idx="1070">
                  <c:v>38.831184</c:v>
                </c:pt>
                <c:pt idx="1071">
                  <c:v>38.831307000000002</c:v>
                </c:pt>
                <c:pt idx="1072">
                  <c:v>38.832889000000002</c:v>
                </c:pt>
                <c:pt idx="1073">
                  <c:v>38.833897</c:v>
                </c:pt>
                <c:pt idx="1074">
                  <c:v>38.835824000000002</c:v>
                </c:pt>
                <c:pt idx="1075">
                  <c:v>38.836098999999997</c:v>
                </c:pt>
                <c:pt idx="1076">
                  <c:v>38.841444000000003</c:v>
                </c:pt>
                <c:pt idx="1077">
                  <c:v>38.842485000000003</c:v>
                </c:pt>
                <c:pt idx="1078">
                  <c:v>38.844889999999999</c:v>
                </c:pt>
                <c:pt idx="1079">
                  <c:v>38.846401999999998</c:v>
                </c:pt>
                <c:pt idx="1080">
                  <c:v>38.846679000000002</c:v>
                </c:pt>
                <c:pt idx="1081">
                  <c:v>38.851425999999996</c:v>
                </c:pt>
                <c:pt idx="1082">
                  <c:v>38.852876999999999</c:v>
                </c:pt>
                <c:pt idx="1083">
                  <c:v>38.852901000000003</c:v>
                </c:pt>
                <c:pt idx="1084">
                  <c:v>38.854402999999998</c:v>
                </c:pt>
                <c:pt idx="1085">
                  <c:v>38.859034000000001</c:v>
                </c:pt>
                <c:pt idx="1086">
                  <c:v>38.859807000000004</c:v>
                </c:pt>
                <c:pt idx="1087">
                  <c:v>38.862161999999998</c:v>
                </c:pt>
                <c:pt idx="1088">
                  <c:v>38.863736000000003</c:v>
                </c:pt>
                <c:pt idx="1089">
                  <c:v>38.865834</c:v>
                </c:pt>
                <c:pt idx="1090">
                  <c:v>38.868301000000002</c:v>
                </c:pt>
                <c:pt idx="1091">
                  <c:v>38.869553000000003</c:v>
                </c:pt>
                <c:pt idx="1092">
                  <c:v>38.870426000000002</c:v>
                </c:pt>
                <c:pt idx="1093">
                  <c:v>38.872937</c:v>
                </c:pt>
                <c:pt idx="1094">
                  <c:v>38.873075</c:v>
                </c:pt>
                <c:pt idx="1095">
                  <c:v>38.873441</c:v>
                </c:pt>
                <c:pt idx="1096">
                  <c:v>38.874302999999998</c:v>
                </c:pt>
                <c:pt idx="1097">
                  <c:v>38.875258000000002</c:v>
                </c:pt>
                <c:pt idx="1098">
                  <c:v>38.877648999999998</c:v>
                </c:pt>
                <c:pt idx="1099">
                  <c:v>38.880952999999998</c:v>
                </c:pt>
                <c:pt idx="1100">
                  <c:v>38.881326999999999</c:v>
                </c:pt>
                <c:pt idx="1101">
                  <c:v>38.881864</c:v>
                </c:pt>
                <c:pt idx="1102">
                  <c:v>38.882314999999998</c:v>
                </c:pt>
                <c:pt idx="1103">
                  <c:v>38.882537999999997</c:v>
                </c:pt>
                <c:pt idx="1104">
                  <c:v>38.882894</c:v>
                </c:pt>
                <c:pt idx="1105">
                  <c:v>38.882984999999998</c:v>
                </c:pt>
                <c:pt idx="1106">
                  <c:v>38.883971000000003</c:v>
                </c:pt>
                <c:pt idx="1107">
                  <c:v>38.885080000000002</c:v>
                </c:pt>
                <c:pt idx="1108">
                  <c:v>38.887892999999998</c:v>
                </c:pt>
                <c:pt idx="1109">
                  <c:v>38.889631000000001</c:v>
                </c:pt>
                <c:pt idx="1110">
                  <c:v>38.891781999999999</c:v>
                </c:pt>
                <c:pt idx="1111">
                  <c:v>38.892806999999998</c:v>
                </c:pt>
                <c:pt idx="1112">
                  <c:v>38.893165000000003</c:v>
                </c:pt>
                <c:pt idx="1113">
                  <c:v>38.895169000000003</c:v>
                </c:pt>
                <c:pt idx="1114">
                  <c:v>38.896948000000002</c:v>
                </c:pt>
                <c:pt idx="1115">
                  <c:v>38.902608000000001</c:v>
                </c:pt>
                <c:pt idx="1116">
                  <c:v>38.905402000000002</c:v>
                </c:pt>
                <c:pt idx="1117">
                  <c:v>38.906391999999997</c:v>
                </c:pt>
                <c:pt idx="1118">
                  <c:v>38.909109999999998</c:v>
                </c:pt>
                <c:pt idx="1119">
                  <c:v>38.910623999999999</c:v>
                </c:pt>
                <c:pt idx="1120">
                  <c:v>38.911568000000003</c:v>
                </c:pt>
                <c:pt idx="1121">
                  <c:v>38.912678</c:v>
                </c:pt>
                <c:pt idx="1122">
                  <c:v>38.913640000000001</c:v>
                </c:pt>
                <c:pt idx="1123">
                  <c:v>38.914084000000003</c:v>
                </c:pt>
                <c:pt idx="1124">
                  <c:v>38.917014999999999</c:v>
                </c:pt>
                <c:pt idx="1125">
                  <c:v>38.919159000000001</c:v>
                </c:pt>
                <c:pt idx="1126">
                  <c:v>38.921090999999997</c:v>
                </c:pt>
                <c:pt idx="1127">
                  <c:v>38.921765999999998</c:v>
                </c:pt>
                <c:pt idx="1128">
                  <c:v>38.924351000000001</c:v>
                </c:pt>
                <c:pt idx="1129">
                  <c:v>38.927486999999999</c:v>
                </c:pt>
                <c:pt idx="1130">
                  <c:v>38.928319000000002</c:v>
                </c:pt>
                <c:pt idx="1131">
                  <c:v>38.928722</c:v>
                </c:pt>
                <c:pt idx="1132">
                  <c:v>38.931263999999999</c:v>
                </c:pt>
                <c:pt idx="1133">
                  <c:v>38.931769000000003</c:v>
                </c:pt>
                <c:pt idx="1134">
                  <c:v>38.932127999999999</c:v>
                </c:pt>
                <c:pt idx="1135">
                  <c:v>38.932485</c:v>
                </c:pt>
                <c:pt idx="1136">
                  <c:v>38.932893999999997</c:v>
                </c:pt>
                <c:pt idx="1137">
                  <c:v>38.933033000000002</c:v>
                </c:pt>
                <c:pt idx="1138">
                  <c:v>38.933182000000002</c:v>
                </c:pt>
                <c:pt idx="1139">
                  <c:v>38.934463000000001</c:v>
                </c:pt>
                <c:pt idx="1140">
                  <c:v>38.934570000000001</c:v>
                </c:pt>
                <c:pt idx="1141">
                  <c:v>38.935130999999998</c:v>
                </c:pt>
                <c:pt idx="1142">
                  <c:v>38.937241</c:v>
                </c:pt>
                <c:pt idx="1143">
                  <c:v>38.938133999999998</c:v>
                </c:pt>
                <c:pt idx="1144">
                  <c:v>38.939869000000002</c:v>
                </c:pt>
                <c:pt idx="1145">
                  <c:v>38.941656000000002</c:v>
                </c:pt>
                <c:pt idx="1146">
                  <c:v>38.941699</c:v>
                </c:pt>
                <c:pt idx="1147">
                  <c:v>38.943604000000001</c:v>
                </c:pt>
                <c:pt idx="1148">
                  <c:v>38.943907000000003</c:v>
                </c:pt>
                <c:pt idx="1149">
                  <c:v>38.945445999999997</c:v>
                </c:pt>
                <c:pt idx="1150">
                  <c:v>38.948002000000002</c:v>
                </c:pt>
                <c:pt idx="1151">
                  <c:v>38.949125000000002</c:v>
                </c:pt>
                <c:pt idx="1152">
                  <c:v>38.951363000000001</c:v>
                </c:pt>
                <c:pt idx="1153">
                  <c:v>38.952271000000003</c:v>
                </c:pt>
                <c:pt idx="1154">
                  <c:v>38.954076999999998</c:v>
                </c:pt>
                <c:pt idx="1155">
                  <c:v>38.954196000000003</c:v>
                </c:pt>
                <c:pt idx="1156">
                  <c:v>38.954729</c:v>
                </c:pt>
                <c:pt idx="1157">
                  <c:v>38.955995000000001</c:v>
                </c:pt>
                <c:pt idx="1158">
                  <c:v>38.956127000000002</c:v>
                </c:pt>
                <c:pt idx="1159">
                  <c:v>38.959232999999998</c:v>
                </c:pt>
                <c:pt idx="1160">
                  <c:v>38.960096999999998</c:v>
                </c:pt>
                <c:pt idx="1161">
                  <c:v>38.962259000000003</c:v>
                </c:pt>
                <c:pt idx="1162">
                  <c:v>38.963541999999997</c:v>
                </c:pt>
                <c:pt idx="1163">
                  <c:v>38.963662999999997</c:v>
                </c:pt>
                <c:pt idx="1164">
                  <c:v>38.967419999999997</c:v>
                </c:pt>
                <c:pt idx="1165">
                  <c:v>38.968814000000002</c:v>
                </c:pt>
                <c:pt idx="1166">
                  <c:v>38.969617</c:v>
                </c:pt>
                <c:pt idx="1167">
                  <c:v>38.970424999999999</c:v>
                </c:pt>
                <c:pt idx="1168">
                  <c:v>38.971794000000003</c:v>
                </c:pt>
                <c:pt idx="1169">
                  <c:v>38.973342000000002</c:v>
                </c:pt>
                <c:pt idx="1170">
                  <c:v>38.975780999999998</c:v>
                </c:pt>
                <c:pt idx="1171">
                  <c:v>38.977522</c:v>
                </c:pt>
                <c:pt idx="1172">
                  <c:v>38.978681000000002</c:v>
                </c:pt>
                <c:pt idx="1173">
                  <c:v>38.979433999999998</c:v>
                </c:pt>
                <c:pt idx="1174">
                  <c:v>38.979444999999998</c:v>
                </c:pt>
                <c:pt idx="1175">
                  <c:v>38.979503999999999</c:v>
                </c:pt>
                <c:pt idx="1176">
                  <c:v>38.980061999999997</c:v>
                </c:pt>
                <c:pt idx="1177">
                  <c:v>38.980091999999999</c:v>
                </c:pt>
                <c:pt idx="1178">
                  <c:v>38.980358000000003</c:v>
                </c:pt>
                <c:pt idx="1179">
                  <c:v>38.981518999999999</c:v>
                </c:pt>
                <c:pt idx="1180">
                  <c:v>38.982322000000003</c:v>
                </c:pt>
                <c:pt idx="1181">
                  <c:v>38.985470999999997</c:v>
                </c:pt>
                <c:pt idx="1182">
                  <c:v>38.986539</c:v>
                </c:pt>
                <c:pt idx="1183">
                  <c:v>38.988498999999997</c:v>
                </c:pt>
                <c:pt idx="1184">
                  <c:v>38.989215999999999</c:v>
                </c:pt>
                <c:pt idx="1185">
                  <c:v>38.990627000000003</c:v>
                </c:pt>
                <c:pt idx="1186">
                  <c:v>38.990780000000001</c:v>
                </c:pt>
                <c:pt idx="1187">
                  <c:v>38.993512000000003</c:v>
                </c:pt>
                <c:pt idx="1188">
                  <c:v>38.993893</c:v>
                </c:pt>
                <c:pt idx="1189">
                  <c:v>38.994456999999997</c:v>
                </c:pt>
                <c:pt idx="1190">
                  <c:v>38.996752000000001</c:v>
                </c:pt>
                <c:pt idx="1191">
                  <c:v>38.997711000000002</c:v>
                </c:pt>
                <c:pt idx="1192">
                  <c:v>38.999290000000002</c:v>
                </c:pt>
                <c:pt idx="1193">
                  <c:v>39.001117000000001</c:v>
                </c:pt>
                <c:pt idx="1194">
                  <c:v>39.001922</c:v>
                </c:pt>
                <c:pt idx="1195">
                  <c:v>39.002640999999997</c:v>
                </c:pt>
                <c:pt idx="1196">
                  <c:v>39.006430000000002</c:v>
                </c:pt>
                <c:pt idx="1197">
                  <c:v>39.007854000000002</c:v>
                </c:pt>
                <c:pt idx="1198">
                  <c:v>39.012048</c:v>
                </c:pt>
                <c:pt idx="1199">
                  <c:v>39.012689999999999</c:v>
                </c:pt>
                <c:pt idx="1200">
                  <c:v>39.014138000000003</c:v>
                </c:pt>
                <c:pt idx="1201">
                  <c:v>39.015048999999998</c:v>
                </c:pt>
                <c:pt idx="1202">
                  <c:v>39.015895999999998</c:v>
                </c:pt>
                <c:pt idx="1203">
                  <c:v>39.017344999999999</c:v>
                </c:pt>
                <c:pt idx="1204">
                  <c:v>39.017404999999997</c:v>
                </c:pt>
                <c:pt idx="1205">
                  <c:v>39.020028000000003</c:v>
                </c:pt>
                <c:pt idx="1206">
                  <c:v>39.020575000000001</c:v>
                </c:pt>
                <c:pt idx="1207">
                  <c:v>39.020763000000002</c:v>
                </c:pt>
                <c:pt idx="1208">
                  <c:v>39.022809000000002</c:v>
                </c:pt>
                <c:pt idx="1209">
                  <c:v>39.024140000000003</c:v>
                </c:pt>
                <c:pt idx="1210">
                  <c:v>39.024284999999999</c:v>
                </c:pt>
                <c:pt idx="1211">
                  <c:v>39.026029999999999</c:v>
                </c:pt>
                <c:pt idx="1212">
                  <c:v>39.028607999999998</c:v>
                </c:pt>
                <c:pt idx="1213">
                  <c:v>39.028804999999998</c:v>
                </c:pt>
                <c:pt idx="1214">
                  <c:v>39.030371000000002</c:v>
                </c:pt>
                <c:pt idx="1215">
                  <c:v>39.030759000000003</c:v>
                </c:pt>
                <c:pt idx="1216">
                  <c:v>39.030873999999997</c:v>
                </c:pt>
                <c:pt idx="1217">
                  <c:v>39.031346999999997</c:v>
                </c:pt>
                <c:pt idx="1218">
                  <c:v>39.031581000000003</c:v>
                </c:pt>
                <c:pt idx="1219">
                  <c:v>39.033504000000001</c:v>
                </c:pt>
                <c:pt idx="1220">
                  <c:v>39.034058000000002</c:v>
                </c:pt>
                <c:pt idx="1221">
                  <c:v>39.034100000000002</c:v>
                </c:pt>
                <c:pt idx="1222">
                  <c:v>39.03537</c:v>
                </c:pt>
                <c:pt idx="1223">
                  <c:v>39.036074999999997</c:v>
                </c:pt>
                <c:pt idx="1224">
                  <c:v>39.036639000000001</c:v>
                </c:pt>
                <c:pt idx="1225">
                  <c:v>39.036777999999998</c:v>
                </c:pt>
                <c:pt idx="1226">
                  <c:v>39.037430999999998</c:v>
                </c:pt>
                <c:pt idx="1227">
                  <c:v>39.037733000000003</c:v>
                </c:pt>
                <c:pt idx="1228">
                  <c:v>39.038637000000001</c:v>
                </c:pt>
                <c:pt idx="1229">
                  <c:v>39.038697999999997</c:v>
                </c:pt>
                <c:pt idx="1230">
                  <c:v>39.039166999999999</c:v>
                </c:pt>
                <c:pt idx="1231">
                  <c:v>39.039442000000001</c:v>
                </c:pt>
                <c:pt idx="1232">
                  <c:v>39.042479999999998</c:v>
                </c:pt>
                <c:pt idx="1233">
                  <c:v>39.042549000000001</c:v>
                </c:pt>
                <c:pt idx="1234">
                  <c:v>39.044452999999997</c:v>
                </c:pt>
                <c:pt idx="1235">
                  <c:v>39.047846</c:v>
                </c:pt>
                <c:pt idx="1236">
                  <c:v>39.048234000000001</c:v>
                </c:pt>
                <c:pt idx="1237">
                  <c:v>39.048791999999999</c:v>
                </c:pt>
                <c:pt idx="1238">
                  <c:v>39.049008999999998</c:v>
                </c:pt>
                <c:pt idx="1239">
                  <c:v>39.049714000000002</c:v>
                </c:pt>
                <c:pt idx="1240">
                  <c:v>39.050094000000001</c:v>
                </c:pt>
                <c:pt idx="1241">
                  <c:v>39.051969999999997</c:v>
                </c:pt>
                <c:pt idx="1242">
                  <c:v>39.052250000000001</c:v>
                </c:pt>
                <c:pt idx="1243">
                  <c:v>39.052477000000003</c:v>
                </c:pt>
                <c:pt idx="1244">
                  <c:v>39.052796999999998</c:v>
                </c:pt>
                <c:pt idx="1245">
                  <c:v>39.056068000000003</c:v>
                </c:pt>
                <c:pt idx="1246">
                  <c:v>39.057146000000003</c:v>
                </c:pt>
                <c:pt idx="1247">
                  <c:v>39.061214</c:v>
                </c:pt>
                <c:pt idx="1248">
                  <c:v>39.062181000000002</c:v>
                </c:pt>
                <c:pt idx="1249">
                  <c:v>39.065933000000001</c:v>
                </c:pt>
                <c:pt idx="1250">
                  <c:v>39.067847999999998</c:v>
                </c:pt>
                <c:pt idx="1251">
                  <c:v>39.068221000000001</c:v>
                </c:pt>
                <c:pt idx="1252">
                  <c:v>39.068593999999997</c:v>
                </c:pt>
                <c:pt idx="1253">
                  <c:v>39.069555999999999</c:v>
                </c:pt>
                <c:pt idx="1254">
                  <c:v>39.069723000000003</c:v>
                </c:pt>
                <c:pt idx="1255">
                  <c:v>39.070301000000001</c:v>
                </c:pt>
                <c:pt idx="1256">
                  <c:v>39.070808999999997</c:v>
                </c:pt>
                <c:pt idx="1257">
                  <c:v>39.070844000000001</c:v>
                </c:pt>
                <c:pt idx="1258">
                  <c:v>39.075285000000001</c:v>
                </c:pt>
                <c:pt idx="1259">
                  <c:v>39.082503000000003</c:v>
                </c:pt>
                <c:pt idx="1260">
                  <c:v>39.084983999999999</c:v>
                </c:pt>
                <c:pt idx="1261">
                  <c:v>39.090344999999999</c:v>
                </c:pt>
                <c:pt idx="1262">
                  <c:v>39.090667000000003</c:v>
                </c:pt>
                <c:pt idx="1263">
                  <c:v>39.095162000000002</c:v>
                </c:pt>
                <c:pt idx="1264">
                  <c:v>39.098737999999997</c:v>
                </c:pt>
                <c:pt idx="1265">
                  <c:v>39.099815</c:v>
                </c:pt>
                <c:pt idx="1266">
                  <c:v>39.100797999999998</c:v>
                </c:pt>
                <c:pt idx="1267">
                  <c:v>39.100890999999997</c:v>
                </c:pt>
                <c:pt idx="1268">
                  <c:v>39.101447999999998</c:v>
                </c:pt>
                <c:pt idx="1269">
                  <c:v>39.102235999999998</c:v>
                </c:pt>
                <c:pt idx="1270">
                  <c:v>39.103324999999998</c:v>
                </c:pt>
                <c:pt idx="1271">
                  <c:v>39.105260000000001</c:v>
                </c:pt>
                <c:pt idx="1272">
                  <c:v>39.107633999999997</c:v>
                </c:pt>
                <c:pt idx="1273">
                  <c:v>39.107897999999999</c:v>
                </c:pt>
                <c:pt idx="1274">
                  <c:v>39.108221</c:v>
                </c:pt>
                <c:pt idx="1275">
                  <c:v>39.109495000000003</c:v>
                </c:pt>
                <c:pt idx="1276">
                  <c:v>39.110044000000002</c:v>
                </c:pt>
                <c:pt idx="1277">
                  <c:v>39.110087999999998</c:v>
                </c:pt>
                <c:pt idx="1278">
                  <c:v>39.111722999999998</c:v>
                </c:pt>
                <c:pt idx="1279">
                  <c:v>39.111783000000003</c:v>
                </c:pt>
                <c:pt idx="1280">
                  <c:v>39.111840999999998</c:v>
                </c:pt>
                <c:pt idx="1281">
                  <c:v>39.114772000000002</c:v>
                </c:pt>
                <c:pt idx="1282">
                  <c:v>39.114905999999998</c:v>
                </c:pt>
                <c:pt idx="1283">
                  <c:v>39.115087000000003</c:v>
                </c:pt>
                <c:pt idx="1284">
                  <c:v>39.116410000000002</c:v>
                </c:pt>
                <c:pt idx="1285">
                  <c:v>39.117359</c:v>
                </c:pt>
                <c:pt idx="1286">
                  <c:v>39.118465999999998</c:v>
                </c:pt>
                <c:pt idx="1287">
                  <c:v>39.118490999999999</c:v>
                </c:pt>
                <c:pt idx="1288">
                  <c:v>39.122776000000002</c:v>
                </c:pt>
                <c:pt idx="1289">
                  <c:v>39.125135999999998</c:v>
                </c:pt>
                <c:pt idx="1290">
                  <c:v>39.126587000000001</c:v>
                </c:pt>
                <c:pt idx="1291">
                  <c:v>39.126812000000001</c:v>
                </c:pt>
                <c:pt idx="1292">
                  <c:v>39.126953</c:v>
                </c:pt>
                <c:pt idx="1293">
                  <c:v>39.129582999999997</c:v>
                </c:pt>
                <c:pt idx="1294">
                  <c:v>39.133147999999998</c:v>
                </c:pt>
                <c:pt idx="1295">
                  <c:v>39.135570999999999</c:v>
                </c:pt>
                <c:pt idx="1296">
                  <c:v>39.137051</c:v>
                </c:pt>
                <c:pt idx="1297">
                  <c:v>39.137210000000003</c:v>
                </c:pt>
                <c:pt idx="1298">
                  <c:v>39.137985</c:v>
                </c:pt>
                <c:pt idx="1299">
                  <c:v>39.138036999999997</c:v>
                </c:pt>
                <c:pt idx="1300">
                  <c:v>39.138660000000002</c:v>
                </c:pt>
                <c:pt idx="1301">
                  <c:v>39.139688</c:v>
                </c:pt>
                <c:pt idx="1302">
                  <c:v>39.143166000000001</c:v>
                </c:pt>
                <c:pt idx="1303">
                  <c:v>39.143872999999999</c:v>
                </c:pt>
                <c:pt idx="1304">
                  <c:v>39.144128000000002</c:v>
                </c:pt>
                <c:pt idx="1305">
                  <c:v>39.144716000000003</c:v>
                </c:pt>
                <c:pt idx="1306">
                  <c:v>39.145273000000003</c:v>
                </c:pt>
                <c:pt idx="1307">
                  <c:v>39.146118000000001</c:v>
                </c:pt>
                <c:pt idx="1308">
                  <c:v>39.148708999999997</c:v>
                </c:pt>
                <c:pt idx="1309">
                  <c:v>39.150728000000001</c:v>
                </c:pt>
                <c:pt idx="1310">
                  <c:v>39.152087999999999</c:v>
                </c:pt>
                <c:pt idx="1311">
                  <c:v>39.152555</c:v>
                </c:pt>
                <c:pt idx="1312">
                  <c:v>39.152697000000003</c:v>
                </c:pt>
                <c:pt idx="1313">
                  <c:v>39.154263</c:v>
                </c:pt>
                <c:pt idx="1314">
                  <c:v>39.157058999999997</c:v>
                </c:pt>
                <c:pt idx="1315">
                  <c:v>39.158794999999998</c:v>
                </c:pt>
                <c:pt idx="1316">
                  <c:v>39.158969999999997</c:v>
                </c:pt>
                <c:pt idx="1317">
                  <c:v>39.159008</c:v>
                </c:pt>
                <c:pt idx="1318">
                  <c:v>39.160291999999998</c:v>
                </c:pt>
                <c:pt idx="1319">
                  <c:v>39.161087000000002</c:v>
                </c:pt>
                <c:pt idx="1320">
                  <c:v>39.161923999999999</c:v>
                </c:pt>
                <c:pt idx="1321">
                  <c:v>39.162646000000002</c:v>
                </c:pt>
                <c:pt idx="1322">
                  <c:v>39.162917</c:v>
                </c:pt>
                <c:pt idx="1323">
                  <c:v>39.166891</c:v>
                </c:pt>
                <c:pt idx="1324">
                  <c:v>39.167988000000001</c:v>
                </c:pt>
                <c:pt idx="1325">
                  <c:v>39.170845</c:v>
                </c:pt>
                <c:pt idx="1326">
                  <c:v>39.17257</c:v>
                </c:pt>
                <c:pt idx="1327">
                  <c:v>39.174193000000002</c:v>
                </c:pt>
                <c:pt idx="1328">
                  <c:v>39.174436</c:v>
                </c:pt>
                <c:pt idx="1329">
                  <c:v>39.174776000000001</c:v>
                </c:pt>
                <c:pt idx="1330">
                  <c:v>39.176752999999998</c:v>
                </c:pt>
                <c:pt idx="1331">
                  <c:v>39.176825000000001</c:v>
                </c:pt>
                <c:pt idx="1332">
                  <c:v>39.177078000000002</c:v>
                </c:pt>
                <c:pt idx="1333">
                  <c:v>39.178733000000001</c:v>
                </c:pt>
                <c:pt idx="1334">
                  <c:v>39.180168999999999</c:v>
                </c:pt>
                <c:pt idx="1335">
                  <c:v>39.180438000000002</c:v>
                </c:pt>
                <c:pt idx="1336">
                  <c:v>39.180751999999998</c:v>
                </c:pt>
                <c:pt idx="1337">
                  <c:v>39.181795999999999</c:v>
                </c:pt>
                <c:pt idx="1338">
                  <c:v>39.182721000000001</c:v>
                </c:pt>
                <c:pt idx="1339">
                  <c:v>39.183204000000003</c:v>
                </c:pt>
                <c:pt idx="1340">
                  <c:v>39.183675000000001</c:v>
                </c:pt>
                <c:pt idx="1341">
                  <c:v>39.184278999999997</c:v>
                </c:pt>
                <c:pt idx="1342">
                  <c:v>39.186653999999997</c:v>
                </c:pt>
                <c:pt idx="1343">
                  <c:v>39.191218999999997</c:v>
                </c:pt>
                <c:pt idx="1344">
                  <c:v>39.191578</c:v>
                </c:pt>
                <c:pt idx="1345">
                  <c:v>39.194538000000001</c:v>
                </c:pt>
                <c:pt idx="1346">
                  <c:v>39.195948000000001</c:v>
                </c:pt>
                <c:pt idx="1347">
                  <c:v>39.196474000000002</c:v>
                </c:pt>
                <c:pt idx="1348">
                  <c:v>39.198799999999999</c:v>
                </c:pt>
                <c:pt idx="1349">
                  <c:v>39.199567999999999</c:v>
                </c:pt>
                <c:pt idx="1350">
                  <c:v>39.201013000000003</c:v>
                </c:pt>
                <c:pt idx="1351">
                  <c:v>39.203043999999998</c:v>
                </c:pt>
                <c:pt idx="1352">
                  <c:v>39.204675000000002</c:v>
                </c:pt>
                <c:pt idx="1353">
                  <c:v>39.205097000000002</c:v>
                </c:pt>
                <c:pt idx="1354">
                  <c:v>39.205582</c:v>
                </c:pt>
                <c:pt idx="1355">
                  <c:v>39.206679999999999</c:v>
                </c:pt>
                <c:pt idx="1356">
                  <c:v>39.207358999999997</c:v>
                </c:pt>
                <c:pt idx="1357">
                  <c:v>39.208058000000001</c:v>
                </c:pt>
                <c:pt idx="1358">
                  <c:v>39.208792000000003</c:v>
                </c:pt>
                <c:pt idx="1359">
                  <c:v>39.209409999999998</c:v>
                </c:pt>
                <c:pt idx="1360">
                  <c:v>39.210264000000002</c:v>
                </c:pt>
                <c:pt idx="1361">
                  <c:v>39.210763</c:v>
                </c:pt>
                <c:pt idx="1362">
                  <c:v>39.211936999999999</c:v>
                </c:pt>
                <c:pt idx="1363">
                  <c:v>39.212231000000003</c:v>
                </c:pt>
                <c:pt idx="1364">
                  <c:v>39.212290000000003</c:v>
                </c:pt>
                <c:pt idx="1365">
                  <c:v>39.213526999999999</c:v>
                </c:pt>
                <c:pt idx="1366">
                  <c:v>39.214956000000001</c:v>
                </c:pt>
                <c:pt idx="1367">
                  <c:v>39.215873000000002</c:v>
                </c:pt>
                <c:pt idx="1368">
                  <c:v>39.216214000000001</c:v>
                </c:pt>
                <c:pt idx="1369">
                  <c:v>39.217201000000003</c:v>
                </c:pt>
                <c:pt idx="1370">
                  <c:v>39.217601000000002</c:v>
                </c:pt>
                <c:pt idx="1371">
                  <c:v>39.218688</c:v>
                </c:pt>
                <c:pt idx="1372">
                  <c:v>39.219273000000001</c:v>
                </c:pt>
                <c:pt idx="1373">
                  <c:v>39.222155000000001</c:v>
                </c:pt>
                <c:pt idx="1374">
                  <c:v>39.225186000000001</c:v>
                </c:pt>
                <c:pt idx="1375">
                  <c:v>39.225577999999999</c:v>
                </c:pt>
                <c:pt idx="1376">
                  <c:v>39.233186000000003</c:v>
                </c:pt>
                <c:pt idx="1377">
                  <c:v>39.235129999999998</c:v>
                </c:pt>
                <c:pt idx="1378">
                  <c:v>39.237806999999997</c:v>
                </c:pt>
                <c:pt idx="1379">
                  <c:v>39.238214999999997</c:v>
                </c:pt>
                <c:pt idx="1380">
                  <c:v>39.241239</c:v>
                </c:pt>
                <c:pt idx="1381">
                  <c:v>39.241292999999999</c:v>
                </c:pt>
                <c:pt idx="1382">
                  <c:v>39.242556</c:v>
                </c:pt>
                <c:pt idx="1383">
                  <c:v>39.244543</c:v>
                </c:pt>
                <c:pt idx="1384">
                  <c:v>39.246153999999997</c:v>
                </c:pt>
                <c:pt idx="1385">
                  <c:v>39.248609000000002</c:v>
                </c:pt>
                <c:pt idx="1386">
                  <c:v>39.248811000000003</c:v>
                </c:pt>
                <c:pt idx="1387">
                  <c:v>39.2517</c:v>
                </c:pt>
                <c:pt idx="1388">
                  <c:v>39.252955</c:v>
                </c:pt>
                <c:pt idx="1389">
                  <c:v>39.253193000000003</c:v>
                </c:pt>
                <c:pt idx="1390">
                  <c:v>39.254452999999998</c:v>
                </c:pt>
                <c:pt idx="1391">
                  <c:v>39.256050000000002</c:v>
                </c:pt>
                <c:pt idx="1392">
                  <c:v>39.257092999999998</c:v>
                </c:pt>
                <c:pt idx="1393">
                  <c:v>39.257174999999997</c:v>
                </c:pt>
                <c:pt idx="1394">
                  <c:v>39.257652999999998</c:v>
                </c:pt>
                <c:pt idx="1395">
                  <c:v>39.261007999999997</c:v>
                </c:pt>
                <c:pt idx="1396">
                  <c:v>39.261257000000001</c:v>
                </c:pt>
                <c:pt idx="1397">
                  <c:v>39.262507999999997</c:v>
                </c:pt>
                <c:pt idx="1398">
                  <c:v>39.263680999999998</c:v>
                </c:pt>
                <c:pt idx="1399">
                  <c:v>39.264454000000001</c:v>
                </c:pt>
                <c:pt idx="1400">
                  <c:v>39.265245999999998</c:v>
                </c:pt>
                <c:pt idx="1401">
                  <c:v>39.266877000000001</c:v>
                </c:pt>
                <c:pt idx="1402">
                  <c:v>39.267994999999999</c:v>
                </c:pt>
                <c:pt idx="1403">
                  <c:v>39.268656999999997</c:v>
                </c:pt>
                <c:pt idx="1404">
                  <c:v>39.271044000000003</c:v>
                </c:pt>
                <c:pt idx="1405">
                  <c:v>39.271473999999998</c:v>
                </c:pt>
                <c:pt idx="1406">
                  <c:v>39.273068000000002</c:v>
                </c:pt>
                <c:pt idx="1407">
                  <c:v>39.273077000000001</c:v>
                </c:pt>
                <c:pt idx="1408">
                  <c:v>39.273781</c:v>
                </c:pt>
                <c:pt idx="1409">
                  <c:v>39.275981999999999</c:v>
                </c:pt>
                <c:pt idx="1410">
                  <c:v>39.277717000000003</c:v>
                </c:pt>
                <c:pt idx="1411">
                  <c:v>39.280022000000002</c:v>
                </c:pt>
                <c:pt idx="1412">
                  <c:v>39.281084</c:v>
                </c:pt>
                <c:pt idx="1413">
                  <c:v>39.282826</c:v>
                </c:pt>
                <c:pt idx="1414">
                  <c:v>39.285038</c:v>
                </c:pt>
                <c:pt idx="1415">
                  <c:v>39.289124000000001</c:v>
                </c:pt>
                <c:pt idx="1416">
                  <c:v>39.290374999999997</c:v>
                </c:pt>
                <c:pt idx="1417">
                  <c:v>39.296163</c:v>
                </c:pt>
                <c:pt idx="1418">
                  <c:v>39.296379999999999</c:v>
                </c:pt>
                <c:pt idx="1419">
                  <c:v>39.296605</c:v>
                </c:pt>
                <c:pt idx="1420">
                  <c:v>39.301060999999997</c:v>
                </c:pt>
                <c:pt idx="1421">
                  <c:v>39.301288</c:v>
                </c:pt>
                <c:pt idx="1422">
                  <c:v>39.301940999999999</c:v>
                </c:pt>
                <c:pt idx="1423">
                  <c:v>39.304307999999999</c:v>
                </c:pt>
                <c:pt idx="1424">
                  <c:v>39.308270999999998</c:v>
                </c:pt>
                <c:pt idx="1425">
                  <c:v>39.308971999999997</c:v>
                </c:pt>
                <c:pt idx="1426">
                  <c:v>39.315486999999997</c:v>
                </c:pt>
                <c:pt idx="1427">
                  <c:v>39.316695000000003</c:v>
                </c:pt>
                <c:pt idx="1428">
                  <c:v>39.318919000000001</c:v>
                </c:pt>
                <c:pt idx="1429">
                  <c:v>39.319633000000003</c:v>
                </c:pt>
                <c:pt idx="1430">
                  <c:v>39.321005999999997</c:v>
                </c:pt>
                <c:pt idx="1431">
                  <c:v>39.321972000000002</c:v>
                </c:pt>
                <c:pt idx="1432">
                  <c:v>39.322758999999998</c:v>
                </c:pt>
                <c:pt idx="1433">
                  <c:v>39.323298000000001</c:v>
                </c:pt>
                <c:pt idx="1434">
                  <c:v>39.324021999999999</c:v>
                </c:pt>
                <c:pt idx="1435">
                  <c:v>39.327781000000002</c:v>
                </c:pt>
                <c:pt idx="1436">
                  <c:v>39.327983000000003</c:v>
                </c:pt>
                <c:pt idx="1437">
                  <c:v>39.328645000000002</c:v>
                </c:pt>
                <c:pt idx="1438">
                  <c:v>39.329321999999998</c:v>
                </c:pt>
                <c:pt idx="1439">
                  <c:v>39.330005999999997</c:v>
                </c:pt>
                <c:pt idx="1440">
                  <c:v>39.330503999999998</c:v>
                </c:pt>
                <c:pt idx="1441">
                  <c:v>39.336381000000003</c:v>
                </c:pt>
                <c:pt idx="1442">
                  <c:v>39.336835999999998</c:v>
                </c:pt>
                <c:pt idx="1443">
                  <c:v>39.336841</c:v>
                </c:pt>
                <c:pt idx="1444">
                  <c:v>39.337153000000001</c:v>
                </c:pt>
                <c:pt idx="1445">
                  <c:v>39.339821000000001</c:v>
                </c:pt>
                <c:pt idx="1446">
                  <c:v>39.340485000000001</c:v>
                </c:pt>
                <c:pt idx="1447">
                  <c:v>39.340800000000002</c:v>
                </c:pt>
                <c:pt idx="1448">
                  <c:v>39.342677000000002</c:v>
                </c:pt>
                <c:pt idx="1449">
                  <c:v>39.343322000000001</c:v>
                </c:pt>
                <c:pt idx="1450">
                  <c:v>39.343649999999997</c:v>
                </c:pt>
                <c:pt idx="1451">
                  <c:v>39.349293000000003</c:v>
                </c:pt>
                <c:pt idx="1452">
                  <c:v>39.351087</c:v>
                </c:pt>
                <c:pt idx="1453">
                  <c:v>39.352786999999999</c:v>
                </c:pt>
                <c:pt idx="1454">
                  <c:v>39.355904000000002</c:v>
                </c:pt>
                <c:pt idx="1455">
                  <c:v>39.357213999999999</c:v>
                </c:pt>
                <c:pt idx="1456">
                  <c:v>39.357615000000003</c:v>
                </c:pt>
                <c:pt idx="1457">
                  <c:v>39.357795000000003</c:v>
                </c:pt>
                <c:pt idx="1458">
                  <c:v>39.358764000000001</c:v>
                </c:pt>
                <c:pt idx="1459">
                  <c:v>39.360671000000004</c:v>
                </c:pt>
                <c:pt idx="1460">
                  <c:v>39.360702000000003</c:v>
                </c:pt>
                <c:pt idx="1461">
                  <c:v>39.360782</c:v>
                </c:pt>
                <c:pt idx="1462">
                  <c:v>39.362152000000002</c:v>
                </c:pt>
                <c:pt idx="1463">
                  <c:v>39.362270000000002</c:v>
                </c:pt>
                <c:pt idx="1464">
                  <c:v>39.362580999999999</c:v>
                </c:pt>
                <c:pt idx="1465">
                  <c:v>39.362943999999999</c:v>
                </c:pt>
                <c:pt idx="1466">
                  <c:v>39.365130999999998</c:v>
                </c:pt>
                <c:pt idx="1467">
                  <c:v>39.365169999999999</c:v>
                </c:pt>
                <c:pt idx="1468">
                  <c:v>39.365288</c:v>
                </c:pt>
                <c:pt idx="1469">
                  <c:v>39.365855000000003</c:v>
                </c:pt>
                <c:pt idx="1470">
                  <c:v>39.365935</c:v>
                </c:pt>
                <c:pt idx="1471">
                  <c:v>39.367832999999997</c:v>
                </c:pt>
                <c:pt idx="1472">
                  <c:v>39.372154000000002</c:v>
                </c:pt>
                <c:pt idx="1473">
                  <c:v>39.37265</c:v>
                </c:pt>
                <c:pt idx="1474">
                  <c:v>39.373277000000002</c:v>
                </c:pt>
                <c:pt idx="1475">
                  <c:v>39.374321000000002</c:v>
                </c:pt>
                <c:pt idx="1476">
                  <c:v>39.376539000000001</c:v>
                </c:pt>
                <c:pt idx="1477">
                  <c:v>39.377263999999997</c:v>
                </c:pt>
                <c:pt idx="1478">
                  <c:v>39.379384999999999</c:v>
                </c:pt>
                <c:pt idx="1479">
                  <c:v>39.381853</c:v>
                </c:pt>
                <c:pt idx="1480">
                  <c:v>39.382254000000003</c:v>
                </c:pt>
                <c:pt idx="1481">
                  <c:v>39.382742</c:v>
                </c:pt>
                <c:pt idx="1482">
                  <c:v>39.383563000000002</c:v>
                </c:pt>
                <c:pt idx="1483">
                  <c:v>39.385598999999999</c:v>
                </c:pt>
                <c:pt idx="1484">
                  <c:v>39.385776999999997</c:v>
                </c:pt>
                <c:pt idx="1485">
                  <c:v>39.386032</c:v>
                </c:pt>
                <c:pt idx="1486">
                  <c:v>39.386645000000001</c:v>
                </c:pt>
                <c:pt idx="1487">
                  <c:v>39.387093999999998</c:v>
                </c:pt>
                <c:pt idx="1488">
                  <c:v>39.387599999999999</c:v>
                </c:pt>
                <c:pt idx="1489">
                  <c:v>39.391083000000002</c:v>
                </c:pt>
                <c:pt idx="1490">
                  <c:v>39.393600999999997</c:v>
                </c:pt>
                <c:pt idx="1491">
                  <c:v>39.396743000000001</c:v>
                </c:pt>
                <c:pt idx="1492">
                  <c:v>39.401710999999999</c:v>
                </c:pt>
                <c:pt idx="1493">
                  <c:v>39.404432</c:v>
                </c:pt>
                <c:pt idx="1494">
                  <c:v>39.404811000000002</c:v>
                </c:pt>
                <c:pt idx="1495">
                  <c:v>39.404862000000001</c:v>
                </c:pt>
                <c:pt idx="1496">
                  <c:v>39.405183000000001</c:v>
                </c:pt>
                <c:pt idx="1497">
                  <c:v>39.407958999999998</c:v>
                </c:pt>
                <c:pt idx="1498">
                  <c:v>39.408090000000001</c:v>
                </c:pt>
                <c:pt idx="1499">
                  <c:v>39.409362000000002</c:v>
                </c:pt>
                <c:pt idx="1500">
                  <c:v>39.410536</c:v>
                </c:pt>
                <c:pt idx="1501">
                  <c:v>39.411113</c:v>
                </c:pt>
                <c:pt idx="1502">
                  <c:v>39.413941000000001</c:v>
                </c:pt>
                <c:pt idx="1503">
                  <c:v>39.414180000000002</c:v>
                </c:pt>
                <c:pt idx="1504">
                  <c:v>39.414423999999997</c:v>
                </c:pt>
                <c:pt idx="1505">
                  <c:v>39.41536</c:v>
                </c:pt>
                <c:pt idx="1506">
                  <c:v>39.417527999999997</c:v>
                </c:pt>
                <c:pt idx="1507">
                  <c:v>39.422187999999998</c:v>
                </c:pt>
                <c:pt idx="1508">
                  <c:v>39.424183999999997</c:v>
                </c:pt>
                <c:pt idx="1509">
                  <c:v>39.424618000000002</c:v>
                </c:pt>
                <c:pt idx="1510">
                  <c:v>39.425286999999997</c:v>
                </c:pt>
                <c:pt idx="1511">
                  <c:v>39.433793999999999</c:v>
                </c:pt>
                <c:pt idx="1512">
                  <c:v>39.433985</c:v>
                </c:pt>
                <c:pt idx="1513">
                  <c:v>39.435907</c:v>
                </c:pt>
                <c:pt idx="1514">
                  <c:v>39.436444999999999</c:v>
                </c:pt>
                <c:pt idx="1515">
                  <c:v>39.437958999999999</c:v>
                </c:pt>
                <c:pt idx="1516">
                  <c:v>39.438319999999997</c:v>
                </c:pt>
                <c:pt idx="1517">
                  <c:v>39.438692000000003</c:v>
                </c:pt>
                <c:pt idx="1518">
                  <c:v>39.439824000000002</c:v>
                </c:pt>
                <c:pt idx="1519">
                  <c:v>39.440434000000003</c:v>
                </c:pt>
                <c:pt idx="1520">
                  <c:v>39.440710000000003</c:v>
                </c:pt>
                <c:pt idx="1521">
                  <c:v>39.441557000000003</c:v>
                </c:pt>
                <c:pt idx="1522">
                  <c:v>39.441899999999997</c:v>
                </c:pt>
                <c:pt idx="1523">
                  <c:v>39.442672999999999</c:v>
                </c:pt>
                <c:pt idx="1524">
                  <c:v>39.442791</c:v>
                </c:pt>
                <c:pt idx="1525">
                  <c:v>39.447693000000001</c:v>
                </c:pt>
                <c:pt idx="1526">
                  <c:v>39.450918000000001</c:v>
                </c:pt>
                <c:pt idx="1527">
                  <c:v>39.451315000000001</c:v>
                </c:pt>
                <c:pt idx="1528">
                  <c:v>39.451875999999999</c:v>
                </c:pt>
                <c:pt idx="1529">
                  <c:v>39.454422000000001</c:v>
                </c:pt>
                <c:pt idx="1530">
                  <c:v>39.456890999999999</c:v>
                </c:pt>
                <c:pt idx="1531">
                  <c:v>39.457160999999999</c:v>
                </c:pt>
                <c:pt idx="1532">
                  <c:v>39.457512000000001</c:v>
                </c:pt>
                <c:pt idx="1533">
                  <c:v>39.460847000000001</c:v>
                </c:pt>
                <c:pt idx="1534">
                  <c:v>39.460889999999999</c:v>
                </c:pt>
                <c:pt idx="1535">
                  <c:v>39.463051</c:v>
                </c:pt>
                <c:pt idx="1536">
                  <c:v>39.464804999999998</c:v>
                </c:pt>
                <c:pt idx="1537">
                  <c:v>39.468339</c:v>
                </c:pt>
                <c:pt idx="1538">
                  <c:v>39.470323999999998</c:v>
                </c:pt>
                <c:pt idx="1539">
                  <c:v>39.472588000000002</c:v>
                </c:pt>
                <c:pt idx="1540">
                  <c:v>39.475363000000002</c:v>
                </c:pt>
                <c:pt idx="1541">
                  <c:v>39.476244999999999</c:v>
                </c:pt>
                <c:pt idx="1542">
                  <c:v>39.477508</c:v>
                </c:pt>
                <c:pt idx="1543">
                  <c:v>39.479889999999997</c:v>
                </c:pt>
                <c:pt idx="1544">
                  <c:v>39.480254000000002</c:v>
                </c:pt>
                <c:pt idx="1545">
                  <c:v>39.480708999999997</c:v>
                </c:pt>
                <c:pt idx="1546">
                  <c:v>39.481822000000001</c:v>
                </c:pt>
                <c:pt idx="1547">
                  <c:v>39.483862999999999</c:v>
                </c:pt>
                <c:pt idx="1548">
                  <c:v>39.487369000000001</c:v>
                </c:pt>
                <c:pt idx="1549">
                  <c:v>39.488453999999997</c:v>
                </c:pt>
                <c:pt idx="1550">
                  <c:v>39.489060000000002</c:v>
                </c:pt>
                <c:pt idx="1551">
                  <c:v>39.489499000000002</c:v>
                </c:pt>
                <c:pt idx="1552">
                  <c:v>39.489522999999998</c:v>
                </c:pt>
                <c:pt idx="1553">
                  <c:v>39.490116</c:v>
                </c:pt>
                <c:pt idx="1554">
                  <c:v>39.490971000000002</c:v>
                </c:pt>
                <c:pt idx="1555">
                  <c:v>39.491033999999999</c:v>
                </c:pt>
                <c:pt idx="1556">
                  <c:v>39.492055000000001</c:v>
                </c:pt>
                <c:pt idx="1557">
                  <c:v>39.492629000000001</c:v>
                </c:pt>
                <c:pt idx="1558">
                  <c:v>39.492674000000001</c:v>
                </c:pt>
                <c:pt idx="1559">
                  <c:v>39.492922999999998</c:v>
                </c:pt>
                <c:pt idx="1560">
                  <c:v>39.492944000000001</c:v>
                </c:pt>
                <c:pt idx="1561">
                  <c:v>39.493167</c:v>
                </c:pt>
                <c:pt idx="1562">
                  <c:v>39.495244</c:v>
                </c:pt>
                <c:pt idx="1563">
                  <c:v>39.495781000000001</c:v>
                </c:pt>
                <c:pt idx="1564">
                  <c:v>39.496836000000002</c:v>
                </c:pt>
                <c:pt idx="1565">
                  <c:v>39.496870000000001</c:v>
                </c:pt>
                <c:pt idx="1566">
                  <c:v>39.496943000000002</c:v>
                </c:pt>
                <c:pt idx="1567">
                  <c:v>39.49727</c:v>
                </c:pt>
                <c:pt idx="1568">
                  <c:v>39.498455999999997</c:v>
                </c:pt>
                <c:pt idx="1569">
                  <c:v>39.498804999999997</c:v>
                </c:pt>
                <c:pt idx="1570">
                  <c:v>39.499836000000002</c:v>
                </c:pt>
                <c:pt idx="1571">
                  <c:v>39.500214999999997</c:v>
                </c:pt>
                <c:pt idx="1572">
                  <c:v>39.500275999999999</c:v>
                </c:pt>
                <c:pt idx="1573">
                  <c:v>39.502906000000003</c:v>
                </c:pt>
                <c:pt idx="1574">
                  <c:v>39.503028999999998</c:v>
                </c:pt>
                <c:pt idx="1575">
                  <c:v>39.504399999999997</c:v>
                </c:pt>
                <c:pt idx="1576">
                  <c:v>39.505290000000002</c:v>
                </c:pt>
                <c:pt idx="1577">
                  <c:v>39.505598999999997</c:v>
                </c:pt>
                <c:pt idx="1578">
                  <c:v>39.506162000000003</c:v>
                </c:pt>
                <c:pt idx="1579">
                  <c:v>39.506667999999998</c:v>
                </c:pt>
                <c:pt idx="1580">
                  <c:v>39.508465000000001</c:v>
                </c:pt>
                <c:pt idx="1581">
                  <c:v>39.509258000000003</c:v>
                </c:pt>
                <c:pt idx="1582">
                  <c:v>39.510232000000002</c:v>
                </c:pt>
                <c:pt idx="1583">
                  <c:v>39.510421000000001</c:v>
                </c:pt>
                <c:pt idx="1584">
                  <c:v>39.510492999999997</c:v>
                </c:pt>
                <c:pt idx="1585">
                  <c:v>39.511074999999998</c:v>
                </c:pt>
                <c:pt idx="1586">
                  <c:v>39.511727999999998</c:v>
                </c:pt>
                <c:pt idx="1587">
                  <c:v>39.512034</c:v>
                </c:pt>
                <c:pt idx="1588">
                  <c:v>39.513334</c:v>
                </c:pt>
                <c:pt idx="1589">
                  <c:v>39.517879000000001</c:v>
                </c:pt>
                <c:pt idx="1590">
                  <c:v>39.518424000000003</c:v>
                </c:pt>
                <c:pt idx="1591">
                  <c:v>39.522559000000001</c:v>
                </c:pt>
                <c:pt idx="1592">
                  <c:v>39.522604999999999</c:v>
                </c:pt>
                <c:pt idx="1593">
                  <c:v>39.522708000000002</c:v>
                </c:pt>
                <c:pt idx="1594">
                  <c:v>39.523392999999999</c:v>
                </c:pt>
                <c:pt idx="1595">
                  <c:v>39.524610000000003</c:v>
                </c:pt>
                <c:pt idx="1596">
                  <c:v>39.525433</c:v>
                </c:pt>
                <c:pt idx="1597">
                  <c:v>39.526727999999999</c:v>
                </c:pt>
                <c:pt idx="1598">
                  <c:v>39.529510999999999</c:v>
                </c:pt>
                <c:pt idx="1599">
                  <c:v>39.531291000000003</c:v>
                </c:pt>
                <c:pt idx="1600">
                  <c:v>39.531578000000003</c:v>
                </c:pt>
                <c:pt idx="1601">
                  <c:v>39.531758000000004</c:v>
                </c:pt>
                <c:pt idx="1602">
                  <c:v>39.531874000000002</c:v>
                </c:pt>
                <c:pt idx="1603">
                  <c:v>39.533321000000001</c:v>
                </c:pt>
                <c:pt idx="1604">
                  <c:v>39.536777000000001</c:v>
                </c:pt>
                <c:pt idx="1605">
                  <c:v>39.537374</c:v>
                </c:pt>
                <c:pt idx="1606">
                  <c:v>39.538303999999997</c:v>
                </c:pt>
                <c:pt idx="1607">
                  <c:v>39.538946000000003</c:v>
                </c:pt>
                <c:pt idx="1608">
                  <c:v>39.540047000000001</c:v>
                </c:pt>
                <c:pt idx="1609">
                  <c:v>39.540165000000002</c:v>
                </c:pt>
                <c:pt idx="1610">
                  <c:v>39.541285000000002</c:v>
                </c:pt>
                <c:pt idx="1611">
                  <c:v>39.543588</c:v>
                </c:pt>
                <c:pt idx="1612">
                  <c:v>39.544451000000002</c:v>
                </c:pt>
                <c:pt idx="1613">
                  <c:v>39.545662999999998</c:v>
                </c:pt>
                <c:pt idx="1614">
                  <c:v>39.546998000000002</c:v>
                </c:pt>
                <c:pt idx="1615">
                  <c:v>39.549342000000003</c:v>
                </c:pt>
                <c:pt idx="1616">
                  <c:v>39.549745999999999</c:v>
                </c:pt>
                <c:pt idx="1617">
                  <c:v>39.551935</c:v>
                </c:pt>
                <c:pt idx="1618">
                  <c:v>39.553505999999999</c:v>
                </c:pt>
                <c:pt idx="1619">
                  <c:v>39.555062</c:v>
                </c:pt>
                <c:pt idx="1620">
                  <c:v>39.555149999999998</c:v>
                </c:pt>
                <c:pt idx="1621">
                  <c:v>39.556339000000001</c:v>
                </c:pt>
                <c:pt idx="1622">
                  <c:v>39.556381999999999</c:v>
                </c:pt>
                <c:pt idx="1623">
                  <c:v>39.556786000000002</c:v>
                </c:pt>
                <c:pt idx="1624">
                  <c:v>39.556849999999997</c:v>
                </c:pt>
                <c:pt idx="1625">
                  <c:v>39.556997000000003</c:v>
                </c:pt>
                <c:pt idx="1626">
                  <c:v>39.557775999999997</c:v>
                </c:pt>
                <c:pt idx="1627">
                  <c:v>39.557927999999997</c:v>
                </c:pt>
                <c:pt idx="1628">
                  <c:v>39.560488999999997</c:v>
                </c:pt>
                <c:pt idx="1629">
                  <c:v>39.566654</c:v>
                </c:pt>
                <c:pt idx="1630">
                  <c:v>39.568021999999999</c:v>
                </c:pt>
                <c:pt idx="1631">
                  <c:v>39.569111999999997</c:v>
                </c:pt>
                <c:pt idx="1632">
                  <c:v>39.570439999999998</c:v>
                </c:pt>
                <c:pt idx="1633">
                  <c:v>39.574461999999997</c:v>
                </c:pt>
                <c:pt idx="1634">
                  <c:v>39.575946000000002</c:v>
                </c:pt>
                <c:pt idx="1635">
                  <c:v>39.576237999999996</c:v>
                </c:pt>
                <c:pt idx="1636">
                  <c:v>39.577534999999997</c:v>
                </c:pt>
                <c:pt idx="1637">
                  <c:v>39.578848999999998</c:v>
                </c:pt>
                <c:pt idx="1638">
                  <c:v>39.579082999999997</c:v>
                </c:pt>
                <c:pt idx="1639">
                  <c:v>39.579421000000004</c:v>
                </c:pt>
                <c:pt idx="1640">
                  <c:v>39.579636000000001</c:v>
                </c:pt>
                <c:pt idx="1641">
                  <c:v>39.579636999999998</c:v>
                </c:pt>
                <c:pt idx="1642">
                  <c:v>39.580883</c:v>
                </c:pt>
                <c:pt idx="1643">
                  <c:v>39.583860000000001</c:v>
                </c:pt>
                <c:pt idx="1644">
                  <c:v>39.587789000000001</c:v>
                </c:pt>
                <c:pt idx="1645">
                  <c:v>39.591028000000001</c:v>
                </c:pt>
                <c:pt idx="1646">
                  <c:v>39.591074999999996</c:v>
                </c:pt>
                <c:pt idx="1647">
                  <c:v>39.591977</c:v>
                </c:pt>
                <c:pt idx="1648">
                  <c:v>39.594506000000003</c:v>
                </c:pt>
                <c:pt idx="1649">
                  <c:v>39.597445999999998</c:v>
                </c:pt>
                <c:pt idx="1650">
                  <c:v>39.597855000000003</c:v>
                </c:pt>
                <c:pt idx="1651">
                  <c:v>39.598557</c:v>
                </c:pt>
                <c:pt idx="1652">
                  <c:v>39.600816000000002</c:v>
                </c:pt>
                <c:pt idx="1653">
                  <c:v>39.601824999999998</c:v>
                </c:pt>
                <c:pt idx="1654">
                  <c:v>39.602314</c:v>
                </c:pt>
                <c:pt idx="1655">
                  <c:v>39.602902</c:v>
                </c:pt>
                <c:pt idx="1656">
                  <c:v>39.604134999999999</c:v>
                </c:pt>
                <c:pt idx="1657">
                  <c:v>39.605099000000003</c:v>
                </c:pt>
                <c:pt idx="1658">
                  <c:v>39.605243999999999</c:v>
                </c:pt>
                <c:pt idx="1659">
                  <c:v>39.605660999999998</c:v>
                </c:pt>
                <c:pt idx="1660">
                  <c:v>39.606496</c:v>
                </c:pt>
                <c:pt idx="1661">
                  <c:v>39.608190999999998</c:v>
                </c:pt>
                <c:pt idx="1662">
                  <c:v>39.608347000000002</c:v>
                </c:pt>
                <c:pt idx="1663">
                  <c:v>39.608713000000002</c:v>
                </c:pt>
                <c:pt idx="1664">
                  <c:v>39.611220000000003</c:v>
                </c:pt>
                <c:pt idx="1665">
                  <c:v>39.612287000000002</c:v>
                </c:pt>
                <c:pt idx="1666">
                  <c:v>39.612828</c:v>
                </c:pt>
                <c:pt idx="1667">
                  <c:v>39.616909999999997</c:v>
                </c:pt>
                <c:pt idx="1668">
                  <c:v>39.617381999999999</c:v>
                </c:pt>
                <c:pt idx="1669">
                  <c:v>39.61985</c:v>
                </c:pt>
                <c:pt idx="1670">
                  <c:v>39.620196</c:v>
                </c:pt>
                <c:pt idx="1671">
                  <c:v>39.620555000000003</c:v>
                </c:pt>
                <c:pt idx="1672">
                  <c:v>39.620607999999997</c:v>
                </c:pt>
                <c:pt idx="1673">
                  <c:v>39.621552000000001</c:v>
                </c:pt>
                <c:pt idx="1674">
                  <c:v>39.622663000000003</c:v>
                </c:pt>
                <c:pt idx="1675">
                  <c:v>39.623790999999997</c:v>
                </c:pt>
                <c:pt idx="1676">
                  <c:v>39.628846000000003</c:v>
                </c:pt>
                <c:pt idx="1677">
                  <c:v>39.632941000000002</c:v>
                </c:pt>
                <c:pt idx="1678">
                  <c:v>39.634484999999998</c:v>
                </c:pt>
                <c:pt idx="1679">
                  <c:v>39.635041000000001</c:v>
                </c:pt>
                <c:pt idx="1680">
                  <c:v>39.636150000000001</c:v>
                </c:pt>
                <c:pt idx="1681">
                  <c:v>39.637804000000003</c:v>
                </c:pt>
                <c:pt idx="1682">
                  <c:v>39.640177000000001</c:v>
                </c:pt>
                <c:pt idx="1683">
                  <c:v>39.640441000000003</c:v>
                </c:pt>
                <c:pt idx="1684">
                  <c:v>39.641179999999999</c:v>
                </c:pt>
                <c:pt idx="1685">
                  <c:v>39.643760999999998</c:v>
                </c:pt>
                <c:pt idx="1686">
                  <c:v>39.644190000000002</c:v>
                </c:pt>
                <c:pt idx="1687">
                  <c:v>39.644312999999997</c:v>
                </c:pt>
                <c:pt idx="1688">
                  <c:v>39.645111999999997</c:v>
                </c:pt>
                <c:pt idx="1689">
                  <c:v>39.647195000000004</c:v>
                </c:pt>
                <c:pt idx="1690">
                  <c:v>39.649357999999999</c:v>
                </c:pt>
                <c:pt idx="1691">
                  <c:v>39.649383999999998</c:v>
                </c:pt>
                <c:pt idx="1692">
                  <c:v>39.649800999999997</c:v>
                </c:pt>
                <c:pt idx="1693">
                  <c:v>39.649816000000001</c:v>
                </c:pt>
                <c:pt idx="1694">
                  <c:v>39.650241000000001</c:v>
                </c:pt>
                <c:pt idx="1695">
                  <c:v>39.651054999999999</c:v>
                </c:pt>
                <c:pt idx="1696">
                  <c:v>39.652307999999998</c:v>
                </c:pt>
                <c:pt idx="1697">
                  <c:v>39.652498999999999</c:v>
                </c:pt>
                <c:pt idx="1698">
                  <c:v>39.652804000000003</c:v>
                </c:pt>
                <c:pt idx="1699">
                  <c:v>39.653083000000002</c:v>
                </c:pt>
                <c:pt idx="1700">
                  <c:v>39.656103999999999</c:v>
                </c:pt>
                <c:pt idx="1701">
                  <c:v>39.656624000000001</c:v>
                </c:pt>
                <c:pt idx="1702">
                  <c:v>39.661186999999998</c:v>
                </c:pt>
                <c:pt idx="1703">
                  <c:v>39.661918</c:v>
                </c:pt>
                <c:pt idx="1704">
                  <c:v>39.662464999999997</c:v>
                </c:pt>
                <c:pt idx="1705">
                  <c:v>39.662761000000003</c:v>
                </c:pt>
                <c:pt idx="1706">
                  <c:v>39.667093999999999</c:v>
                </c:pt>
                <c:pt idx="1707">
                  <c:v>39.669445000000003</c:v>
                </c:pt>
                <c:pt idx="1708">
                  <c:v>39.669631000000003</c:v>
                </c:pt>
                <c:pt idx="1709">
                  <c:v>39.671711000000002</c:v>
                </c:pt>
                <c:pt idx="1710">
                  <c:v>39.672486999999997</c:v>
                </c:pt>
                <c:pt idx="1711">
                  <c:v>39.672533000000001</c:v>
                </c:pt>
                <c:pt idx="1712">
                  <c:v>39.673541</c:v>
                </c:pt>
                <c:pt idx="1713">
                  <c:v>39.676036000000003</c:v>
                </c:pt>
                <c:pt idx="1714">
                  <c:v>39.676814999999998</c:v>
                </c:pt>
                <c:pt idx="1715">
                  <c:v>39.677208999999998</c:v>
                </c:pt>
                <c:pt idx="1716">
                  <c:v>39.678483</c:v>
                </c:pt>
                <c:pt idx="1717">
                  <c:v>39.678790999999997</c:v>
                </c:pt>
                <c:pt idx="1718">
                  <c:v>39.678882000000002</c:v>
                </c:pt>
                <c:pt idx="1719">
                  <c:v>39.679326000000003</c:v>
                </c:pt>
                <c:pt idx="1720">
                  <c:v>39.679774999999999</c:v>
                </c:pt>
                <c:pt idx="1721">
                  <c:v>39.682709000000003</c:v>
                </c:pt>
                <c:pt idx="1722">
                  <c:v>39.683014999999997</c:v>
                </c:pt>
                <c:pt idx="1723">
                  <c:v>39.683036000000001</c:v>
                </c:pt>
                <c:pt idx="1724">
                  <c:v>39.684207999999998</c:v>
                </c:pt>
                <c:pt idx="1725">
                  <c:v>39.684753000000001</c:v>
                </c:pt>
                <c:pt idx="1726">
                  <c:v>39.685867999999999</c:v>
                </c:pt>
                <c:pt idx="1727">
                  <c:v>39.686408999999998</c:v>
                </c:pt>
                <c:pt idx="1728">
                  <c:v>39.688153</c:v>
                </c:pt>
                <c:pt idx="1729">
                  <c:v>39.688310000000001</c:v>
                </c:pt>
                <c:pt idx="1730">
                  <c:v>39.68853</c:v>
                </c:pt>
                <c:pt idx="1731">
                  <c:v>39.690438999999998</c:v>
                </c:pt>
                <c:pt idx="1732">
                  <c:v>39.690654000000002</c:v>
                </c:pt>
                <c:pt idx="1733">
                  <c:v>39.692748000000002</c:v>
                </c:pt>
                <c:pt idx="1734">
                  <c:v>39.694253000000003</c:v>
                </c:pt>
                <c:pt idx="1735">
                  <c:v>39.698034999999997</c:v>
                </c:pt>
                <c:pt idx="1736">
                  <c:v>39.700259000000003</c:v>
                </c:pt>
                <c:pt idx="1737">
                  <c:v>39.700704999999999</c:v>
                </c:pt>
                <c:pt idx="1738">
                  <c:v>39.710248</c:v>
                </c:pt>
                <c:pt idx="1739">
                  <c:v>39.710529000000001</c:v>
                </c:pt>
                <c:pt idx="1740">
                  <c:v>39.712353</c:v>
                </c:pt>
                <c:pt idx="1741">
                  <c:v>39.713605000000001</c:v>
                </c:pt>
                <c:pt idx="1742">
                  <c:v>39.714246000000003</c:v>
                </c:pt>
                <c:pt idx="1743">
                  <c:v>39.715589000000001</c:v>
                </c:pt>
                <c:pt idx="1744">
                  <c:v>39.716709999999999</c:v>
                </c:pt>
                <c:pt idx="1745">
                  <c:v>39.717202</c:v>
                </c:pt>
                <c:pt idx="1746">
                  <c:v>39.717826000000002</c:v>
                </c:pt>
                <c:pt idx="1747">
                  <c:v>39.719833000000001</c:v>
                </c:pt>
                <c:pt idx="1748">
                  <c:v>39.722620999999997</c:v>
                </c:pt>
                <c:pt idx="1749">
                  <c:v>39.722681000000001</c:v>
                </c:pt>
                <c:pt idx="1750">
                  <c:v>39.729185999999999</c:v>
                </c:pt>
                <c:pt idx="1751">
                  <c:v>39.730367999999999</c:v>
                </c:pt>
                <c:pt idx="1752">
                  <c:v>39.731943000000001</c:v>
                </c:pt>
                <c:pt idx="1753">
                  <c:v>39.732185999999999</c:v>
                </c:pt>
                <c:pt idx="1754">
                  <c:v>39.732413000000001</c:v>
                </c:pt>
                <c:pt idx="1755">
                  <c:v>39.732545999999999</c:v>
                </c:pt>
                <c:pt idx="1756">
                  <c:v>39.733359999999998</c:v>
                </c:pt>
                <c:pt idx="1757">
                  <c:v>39.736252999999998</c:v>
                </c:pt>
                <c:pt idx="1758">
                  <c:v>39.737071999999998</c:v>
                </c:pt>
                <c:pt idx="1759">
                  <c:v>39.739578999999999</c:v>
                </c:pt>
                <c:pt idx="1760">
                  <c:v>39.740586999999998</c:v>
                </c:pt>
                <c:pt idx="1761">
                  <c:v>39.741694000000003</c:v>
                </c:pt>
                <c:pt idx="1762">
                  <c:v>39.744106000000002</c:v>
                </c:pt>
                <c:pt idx="1763">
                  <c:v>39.744134000000003</c:v>
                </c:pt>
                <c:pt idx="1764">
                  <c:v>39.744641999999999</c:v>
                </c:pt>
                <c:pt idx="1765">
                  <c:v>39.745040000000003</c:v>
                </c:pt>
                <c:pt idx="1766">
                  <c:v>39.746890999999998</c:v>
                </c:pt>
                <c:pt idx="1767">
                  <c:v>39.747424000000002</c:v>
                </c:pt>
                <c:pt idx="1768">
                  <c:v>39.748652999999997</c:v>
                </c:pt>
                <c:pt idx="1769">
                  <c:v>39.752569000000001</c:v>
                </c:pt>
                <c:pt idx="1770">
                  <c:v>39.754869999999997</c:v>
                </c:pt>
                <c:pt idx="1771">
                  <c:v>39.757522999999999</c:v>
                </c:pt>
                <c:pt idx="1772">
                  <c:v>39.759742000000003</c:v>
                </c:pt>
                <c:pt idx="1773">
                  <c:v>39.761881000000002</c:v>
                </c:pt>
                <c:pt idx="1774">
                  <c:v>39.765748000000002</c:v>
                </c:pt>
                <c:pt idx="1775">
                  <c:v>39.765957999999998</c:v>
                </c:pt>
                <c:pt idx="1776">
                  <c:v>39.766644999999997</c:v>
                </c:pt>
                <c:pt idx="1777">
                  <c:v>39.773623999999998</c:v>
                </c:pt>
                <c:pt idx="1778">
                  <c:v>39.773910999999998</c:v>
                </c:pt>
                <c:pt idx="1779">
                  <c:v>39.777942000000003</c:v>
                </c:pt>
                <c:pt idx="1780">
                  <c:v>39.778295999999997</c:v>
                </c:pt>
                <c:pt idx="1781">
                  <c:v>39.778986000000003</c:v>
                </c:pt>
                <c:pt idx="1782">
                  <c:v>39.779696000000001</c:v>
                </c:pt>
                <c:pt idx="1783">
                  <c:v>39.782232</c:v>
                </c:pt>
                <c:pt idx="1784">
                  <c:v>39.787004000000003</c:v>
                </c:pt>
                <c:pt idx="1785">
                  <c:v>39.787215000000003</c:v>
                </c:pt>
                <c:pt idx="1786">
                  <c:v>39.788151999999997</c:v>
                </c:pt>
                <c:pt idx="1787">
                  <c:v>39.789366000000001</c:v>
                </c:pt>
                <c:pt idx="1788">
                  <c:v>39.790081000000001</c:v>
                </c:pt>
                <c:pt idx="1789">
                  <c:v>39.790773999999999</c:v>
                </c:pt>
                <c:pt idx="1790">
                  <c:v>39.791583000000003</c:v>
                </c:pt>
                <c:pt idx="1791">
                  <c:v>39.792121000000002</c:v>
                </c:pt>
                <c:pt idx="1792">
                  <c:v>39.792546999999999</c:v>
                </c:pt>
                <c:pt idx="1793">
                  <c:v>39.792864999999999</c:v>
                </c:pt>
                <c:pt idx="1794">
                  <c:v>39.794279000000003</c:v>
                </c:pt>
                <c:pt idx="1795">
                  <c:v>39.796109000000001</c:v>
                </c:pt>
                <c:pt idx="1796">
                  <c:v>39.797663</c:v>
                </c:pt>
                <c:pt idx="1797">
                  <c:v>39.799270999999997</c:v>
                </c:pt>
                <c:pt idx="1798">
                  <c:v>39.800500999999997</c:v>
                </c:pt>
                <c:pt idx="1799">
                  <c:v>39.800924000000002</c:v>
                </c:pt>
                <c:pt idx="1800">
                  <c:v>39.803384999999999</c:v>
                </c:pt>
                <c:pt idx="1801">
                  <c:v>39.807921999999998</c:v>
                </c:pt>
                <c:pt idx="1802">
                  <c:v>39.809072999999998</c:v>
                </c:pt>
                <c:pt idx="1803">
                  <c:v>39.810040000000001</c:v>
                </c:pt>
                <c:pt idx="1804">
                  <c:v>39.810571000000003</c:v>
                </c:pt>
                <c:pt idx="1805">
                  <c:v>39.810865</c:v>
                </c:pt>
                <c:pt idx="1806">
                  <c:v>39.811774999999997</c:v>
                </c:pt>
                <c:pt idx="1807">
                  <c:v>39.814244000000002</c:v>
                </c:pt>
                <c:pt idx="1808">
                  <c:v>39.814613999999999</c:v>
                </c:pt>
                <c:pt idx="1809">
                  <c:v>39.815632999999998</c:v>
                </c:pt>
                <c:pt idx="1810">
                  <c:v>39.815691000000001</c:v>
                </c:pt>
                <c:pt idx="1811">
                  <c:v>39.820692999999999</c:v>
                </c:pt>
                <c:pt idx="1812">
                  <c:v>39.822142999999997</c:v>
                </c:pt>
                <c:pt idx="1813">
                  <c:v>39.822381999999998</c:v>
                </c:pt>
                <c:pt idx="1814">
                  <c:v>39.825398999999997</c:v>
                </c:pt>
                <c:pt idx="1815">
                  <c:v>39.828308999999997</c:v>
                </c:pt>
                <c:pt idx="1816">
                  <c:v>39.829644000000002</c:v>
                </c:pt>
                <c:pt idx="1817">
                  <c:v>39.832386999999997</c:v>
                </c:pt>
                <c:pt idx="1818">
                  <c:v>39.832638000000003</c:v>
                </c:pt>
                <c:pt idx="1819">
                  <c:v>39.832678000000001</c:v>
                </c:pt>
                <c:pt idx="1820">
                  <c:v>39.834164999999999</c:v>
                </c:pt>
                <c:pt idx="1821">
                  <c:v>39.836044999999999</c:v>
                </c:pt>
                <c:pt idx="1822">
                  <c:v>39.836533000000003</c:v>
                </c:pt>
                <c:pt idx="1823">
                  <c:v>39.838209999999997</c:v>
                </c:pt>
                <c:pt idx="1824">
                  <c:v>39.842587000000002</c:v>
                </c:pt>
                <c:pt idx="1825">
                  <c:v>39.842759000000001</c:v>
                </c:pt>
                <c:pt idx="1826">
                  <c:v>39.842990999999998</c:v>
                </c:pt>
                <c:pt idx="1827">
                  <c:v>39.843001999999998</c:v>
                </c:pt>
                <c:pt idx="1828">
                  <c:v>39.843524000000002</c:v>
                </c:pt>
                <c:pt idx="1829">
                  <c:v>39.845038000000002</c:v>
                </c:pt>
                <c:pt idx="1830">
                  <c:v>39.846238999999997</c:v>
                </c:pt>
                <c:pt idx="1831">
                  <c:v>39.846758999999999</c:v>
                </c:pt>
                <c:pt idx="1832">
                  <c:v>39.847656000000001</c:v>
                </c:pt>
                <c:pt idx="1833">
                  <c:v>39.851891999999999</c:v>
                </c:pt>
                <c:pt idx="1834">
                  <c:v>39.852694999999997</c:v>
                </c:pt>
                <c:pt idx="1835">
                  <c:v>39.853340000000003</c:v>
                </c:pt>
                <c:pt idx="1836">
                  <c:v>39.853650999999999</c:v>
                </c:pt>
                <c:pt idx="1837">
                  <c:v>39.854360999999997</c:v>
                </c:pt>
                <c:pt idx="1838">
                  <c:v>39.855473000000003</c:v>
                </c:pt>
                <c:pt idx="1839">
                  <c:v>39.856209</c:v>
                </c:pt>
                <c:pt idx="1840">
                  <c:v>39.856569</c:v>
                </c:pt>
                <c:pt idx="1841">
                  <c:v>39.860289999999999</c:v>
                </c:pt>
                <c:pt idx="1842">
                  <c:v>39.862782000000003</c:v>
                </c:pt>
                <c:pt idx="1843">
                  <c:v>39.864367000000001</c:v>
                </c:pt>
                <c:pt idx="1844">
                  <c:v>39.865667000000002</c:v>
                </c:pt>
                <c:pt idx="1845">
                  <c:v>39.867235000000001</c:v>
                </c:pt>
                <c:pt idx="1846">
                  <c:v>39.869114000000003</c:v>
                </c:pt>
                <c:pt idx="1847">
                  <c:v>39.871155000000002</c:v>
                </c:pt>
                <c:pt idx="1848">
                  <c:v>39.871184999999997</c:v>
                </c:pt>
                <c:pt idx="1849">
                  <c:v>39.876206000000003</c:v>
                </c:pt>
                <c:pt idx="1850">
                  <c:v>39.876680999999998</c:v>
                </c:pt>
                <c:pt idx="1851">
                  <c:v>39.876984</c:v>
                </c:pt>
                <c:pt idx="1852">
                  <c:v>39.877302999999998</c:v>
                </c:pt>
                <c:pt idx="1853">
                  <c:v>39.878149000000001</c:v>
                </c:pt>
                <c:pt idx="1854">
                  <c:v>39.878396000000002</c:v>
                </c:pt>
                <c:pt idx="1855">
                  <c:v>39.882976999999997</c:v>
                </c:pt>
                <c:pt idx="1856">
                  <c:v>39.883412</c:v>
                </c:pt>
                <c:pt idx="1857">
                  <c:v>39.888201000000002</c:v>
                </c:pt>
                <c:pt idx="1858">
                  <c:v>39.888669999999998</c:v>
                </c:pt>
                <c:pt idx="1859">
                  <c:v>39.888908000000001</c:v>
                </c:pt>
                <c:pt idx="1860">
                  <c:v>39.890968999999998</c:v>
                </c:pt>
                <c:pt idx="1861">
                  <c:v>39.891556000000001</c:v>
                </c:pt>
                <c:pt idx="1862">
                  <c:v>39.893365000000003</c:v>
                </c:pt>
                <c:pt idx="1863">
                  <c:v>39.893991</c:v>
                </c:pt>
                <c:pt idx="1864">
                  <c:v>39.896157000000002</c:v>
                </c:pt>
                <c:pt idx="1865">
                  <c:v>39.897834000000003</c:v>
                </c:pt>
                <c:pt idx="1866">
                  <c:v>39.898454000000001</c:v>
                </c:pt>
                <c:pt idx="1867">
                  <c:v>39.899090999999999</c:v>
                </c:pt>
                <c:pt idx="1868">
                  <c:v>39.899639999999998</c:v>
                </c:pt>
                <c:pt idx="1869">
                  <c:v>39.901204999999997</c:v>
                </c:pt>
                <c:pt idx="1870">
                  <c:v>39.901918999999999</c:v>
                </c:pt>
                <c:pt idx="1871">
                  <c:v>39.903768999999997</c:v>
                </c:pt>
                <c:pt idx="1872">
                  <c:v>39.905078000000003</c:v>
                </c:pt>
                <c:pt idx="1873">
                  <c:v>39.906424000000001</c:v>
                </c:pt>
                <c:pt idx="1874">
                  <c:v>39.907142</c:v>
                </c:pt>
                <c:pt idx="1875">
                  <c:v>39.907387</c:v>
                </c:pt>
                <c:pt idx="1876">
                  <c:v>39.908597</c:v>
                </c:pt>
                <c:pt idx="1877">
                  <c:v>39.911431999999998</c:v>
                </c:pt>
                <c:pt idx="1878">
                  <c:v>39.911759000000004</c:v>
                </c:pt>
                <c:pt idx="1879">
                  <c:v>39.912486999999999</c:v>
                </c:pt>
                <c:pt idx="1880">
                  <c:v>39.914152000000001</c:v>
                </c:pt>
                <c:pt idx="1881">
                  <c:v>39.915694000000002</c:v>
                </c:pt>
                <c:pt idx="1882">
                  <c:v>39.917774000000001</c:v>
                </c:pt>
                <c:pt idx="1883">
                  <c:v>39.923298000000003</c:v>
                </c:pt>
                <c:pt idx="1884">
                  <c:v>39.926020999999999</c:v>
                </c:pt>
                <c:pt idx="1885">
                  <c:v>39.926608000000002</c:v>
                </c:pt>
                <c:pt idx="1886">
                  <c:v>39.927208</c:v>
                </c:pt>
                <c:pt idx="1887">
                  <c:v>39.930466000000003</c:v>
                </c:pt>
                <c:pt idx="1888">
                  <c:v>39.931370000000001</c:v>
                </c:pt>
                <c:pt idx="1889">
                  <c:v>39.931714999999997</c:v>
                </c:pt>
                <c:pt idx="1890">
                  <c:v>39.932827000000003</c:v>
                </c:pt>
                <c:pt idx="1891">
                  <c:v>39.93459</c:v>
                </c:pt>
                <c:pt idx="1892">
                  <c:v>39.935003000000002</c:v>
                </c:pt>
                <c:pt idx="1893">
                  <c:v>39.939630000000001</c:v>
                </c:pt>
                <c:pt idx="1894">
                  <c:v>39.944324999999999</c:v>
                </c:pt>
                <c:pt idx="1895">
                  <c:v>39.944994000000001</c:v>
                </c:pt>
                <c:pt idx="1896">
                  <c:v>39.947760000000002</c:v>
                </c:pt>
                <c:pt idx="1897">
                  <c:v>39.948602999999999</c:v>
                </c:pt>
                <c:pt idx="1898">
                  <c:v>39.948687999999997</c:v>
                </c:pt>
                <c:pt idx="1899">
                  <c:v>39.949291000000002</c:v>
                </c:pt>
                <c:pt idx="1900">
                  <c:v>39.949717</c:v>
                </c:pt>
                <c:pt idx="1901">
                  <c:v>39.950448999999999</c:v>
                </c:pt>
                <c:pt idx="1902">
                  <c:v>39.953361999999998</c:v>
                </c:pt>
                <c:pt idx="1903">
                  <c:v>39.955798000000001</c:v>
                </c:pt>
                <c:pt idx="1904">
                  <c:v>39.960599000000002</c:v>
                </c:pt>
                <c:pt idx="1905">
                  <c:v>39.962287000000003</c:v>
                </c:pt>
                <c:pt idx="1906">
                  <c:v>39.962516000000001</c:v>
                </c:pt>
                <c:pt idx="1907">
                  <c:v>39.965670000000003</c:v>
                </c:pt>
                <c:pt idx="1908">
                  <c:v>39.968899</c:v>
                </c:pt>
                <c:pt idx="1909">
                  <c:v>39.971193</c:v>
                </c:pt>
                <c:pt idx="1910">
                  <c:v>39.974468000000002</c:v>
                </c:pt>
                <c:pt idx="1911">
                  <c:v>39.976196000000002</c:v>
                </c:pt>
                <c:pt idx="1912">
                  <c:v>39.977226999999999</c:v>
                </c:pt>
                <c:pt idx="1913">
                  <c:v>39.978070000000002</c:v>
                </c:pt>
                <c:pt idx="1914">
                  <c:v>39.980558000000002</c:v>
                </c:pt>
                <c:pt idx="1915">
                  <c:v>39.984371000000003</c:v>
                </c:pt>
                <c:pt idx="1916">
                  <c:v>39.985562999999999</c:v>
                </c:pt>
                <c:pt idx="1917">
                  <c:v>39.987048000000001</c:v>
                </c:pt>
                <c:pt idx="1918">
                  <c:v>39.987219000000003</c:v>
                </c:pt>
                <c:pt idx="1919">
                  <c:v>39.991584000000003</c:v>
                </c:pt>
                <c:pt idx="1920">
                  <c:v>39.992151999999997</c:v>
                </c:pt>
                <c:pt idx="1921">
                  <c:v>39.993172000000001</c:v>
                </c:pt>
                <c:pt idx="1922">
                  <c:v>39.993625000000002</c:v>
                </c:pt>
                <c:pt idx="1923">
                  <c:v>39.994593999999999</c:v>
                </c:pt>
                <c:pt idx="1924">
                  <c:v>39.996572</c:v>
                </c:pt>
                <c:pt idx="1925">
                  <c:v>39.996645999999998</c:v>
                </c:pt>
                <c:pt idx="1926">
                  <c:v>39.997545000000002</c:v>
                </c:pt>
                <c:pt idx="1927">
                  <c:v>39.998933999999998</c:v>
                </c:pt>
                <c:pt idx="1928">
                  <c:v>39.999606</c:v>
                </c:pt>
                <c:pt idx="1929">
                  <c:v>40.000990999999999</c:v>
                </c:pt>
                <c:pt idx="1930">
                  <c:v>40.002352999999999</c:v>
                </c:pt>
                <c:pt idx="1931">
                  <c:v>40.002876999999998</c:v>
                </c:pt>
                <c:pt idx="1932">
                  <c:v>40.003253999999998</c:v>
                </c:pt>
                <c:pt idx="1933">
                  <c:v>40.005113999999999</c:v>
                </c:pt>
                <c:pt idx="1934">
                  <c:v>40.005538000000001</c:v>
                </c:pt>
                <c:pt idx="1935">
                  <c:v>40.006644000000001</c:v>
                </c:pt>
                <c:pt idx="1936">
                  <c:v>40.009813000000001</c:v>
                </c:pt>
                <c:pt idx="1937">
                  <c:v>40.010962999999997</c:v>
                </c:pt>
                <c:pt idx="1938">
                  <c:v>40.011569999999999</c:v>
                </c:pt>
                <c:pt idx="1939">
                  <c:v>40.014651000000001</c:v>
                </c:pt>
                <c:pt idx="1940">
                  <c:v>40.015272000000003</c:v>
                </c:pt>
                <c:pt idx="1941">
                  <c:v>40.015481000000001</c:v>
                </c:pt>
                <c:pt idx="1942">
                  <c:v>40.020713000000001</c:v>
                </c:pt>
                <c:pt idx="1943">
                  <c:v>40.022657000000002</c:v>
                </c:pt>
                <c:pt idx="1944">
                  <c:v>40.022852999999998</c:v>
                </c:pt>
                <c:pt idx="1945">
                  <c:v>40.024217999999998</c:v>
                </c:pt>
                <c:pt idx="1946">
                  <c:v>40.024241000000004</c:v>
                </c:pt>
                <c:pt idx="1947">
                  <c:v>40.028404999999999</c:v>
                </c:pt>
                <c:pt idx="1948">
                  <c:v>40.028857000000002</c:v>
                </c:pt>
                <c:pt idx="1949">
                  <c:v>40.031118999999997</c:v>
                </c:pt>
                <c:pt idx="1950">
                  <c:v>40.031587999999999</c:v>
                </c:pt>
                <c:pt idx="1951">
                  <c:v>40.031686000000001</c:v>
                </c:pt>
                <c:pt idx="1952">
                  <c:v>40.033481000000002</c:v>
                </c:pt>
                <c:pt idx="1953">
                  <c:v>40.034196000000001</c:v>
                </c:pt>
                <c:pt idx="1954">
                  <c:v>40.037554</c:v>
                </c:pt>
                <c:pt idx="1955">
                  <c:v>40.038870000000003</c:v>
                </c:pt>
                <c:pt idx="1956">
                  <c:v>40.040900000000001</c:v>
                </c:pt>
                <c:pt idx="1957">
                  <c:v>40.042605000000002</c:v>
                </c:pt>
                <c:pt idx="1958">
                  <c:v>40.046905000000002</c:v>
                </c:pt>
                <c:pt idx="1959">
                  <c:v>40.047353000000001</c:v>
                </c:pt>
                <c:pt idx="1960">
                  <c:v>40.048167999999997</c:v>
                </c:pt>
                <c:pt idx="1961">
                  <c:v>40.049047000000002</c:v>
                </c:pt>
                <c:pt idx="1962">
                  <c:v>40.050136000000002</c:v>
                </c:pt>
                <c:pt idx="1963">
                  <c:v>40.052447999999998</c:v>
                </c:pt>
                <c:pt idx="1964">
                  <c:v>40.052956999999999</c:v>
                </c:pt>
                <c:pt idx="1965">
                  <c:v>40.056150000000002</c:v>
                </c:pt>
                <c:pt idx="1966">
                  <c:v>40.056620000000002</c:v>
                </c:pt>
                <c:pt idx="1967">
                  <c:v>40.057310000000001</c:v>
                </c:pt>
                <c:pt idx="1968">
                  <c:v>40.058621000000002</c:v>
                </c:pt>
                <c:pt idx="1969">
                  <c:v>40.061995000000003</c:v>
                </c:pt>
                <c:pt idx="1970">
                  <c:v>40.064131000000003</c:v>
                </c:pt>
                <c:pt idx="1971">
                  <c:v>40.065252999999998</c:v>
                </c:pt>
                <c:pt idx="1972">
                  <c:v>40.071967000000001</c:v>
                </c:pt>
                <c:pt idx="1973">
                  <c:v>40.072045000000003</c:v>
                </c:pt>
                <c:pt idx="1974">
                  <c:v>40.072830000000003</c:v>
                </c:pt>
                <c:pt idx="1975">
                  <c:v>40.073203999999997</c:v>
                </c:pt>
                <c:pt idx="1976">
                  <c:v>40.076782999999999</c:v>
                </c:pt>
                <c:pt idx="1977">
                  <c:v>40.078935000000001</c:v>
                </c:pt>
                <c:pt idx="1978">
                  <c:v>40.079237999999997</c:v>
                </c:pt>
                <c:pt idx="1979">
                  <c:v>40.081766000000002</c:v>
                </c:pt>
                <c:pt idx="1980">
                  <c:v>40.082346000000001</c:v>
                </c:pt>
                <c:pt idx="1981">
                  <c:v>40.082664000000001</c:v>
                </c:pt>
                <c:pt idx="1982">
                  <c:v>40.083477000000002</c:v>
                </c:pt>
                <c:pt idx="1983">
                  <c:v>40.084156</c:v>
                </c:pt>
                <c:pt idx="1984">
                  <c:v>40.084392000000001</c:v>
                </c:pt>
                <c:pt idx="1985">
                  <c:v>40.085414</c:v>
                </c:pt>
                <c:pt idx="1986">
                  <c:v>40.087466999999997</c:v>
                </c:pt>
                <c:pt idx="1987">
                  <c:v>40.090010999999997</c:v>
                </c:pt>
                <c:pt idx="1988">
                  <c:v>40.090032000000001</c:v>
                </c:pt>
                <c:pt idx="1989">
                  <c:v>40.091014000000001</c:v>
                </c:pt>
                <c:pt idx="1990">
                  <c:v>40.092587000000002</c:v>
                </c:pt>
                <c:pt idx="1991">
                  <c:v>40.093333000000001</c:v>
                </c:pt>
                <c:pt idx="1992">
                  <c:v>40.095038000000002</c:v>
                </c:pt>
                <c:pt idx="1993">
                  <c:v>40.095812000000002</c:v>
                </c:pt>
                <c:pt idx="1994">
                  <c:v>40.097048999999998</c:v>
                </c:pt>
                <c:pt idx="1995">
                  <c:v>40.099808000000003</c:v>
                </c:pt>
                <c:pt idx="1996">
                  <c:v>40.101298</c:v>
                </c:pt>
                <c:pt idx="1997">
                  <c:v>40.101731000000001</c:v>
                </c:pt>
                <c:pt idx="1998">
                  <c:v>40.104354999999998</c:v>
                </c:pt>
                <c:pt idx="1999">
                  <c:v>40.106397999999999</c:v>
                </c:pt>
                <c:pt idx="2000">
                  <c:v>40.107311000000003</c:v>
                </c:pt>
                <c:pt idx="2001">
                  <c:v>40.107644000000001</c:v>
                </c:pt>
                <c:pt idx="2002">
                  <c:v>40.108612000000001</c:v>
                </c:pt>
                <c:pt idx="2003">
                  <c:v>40.109890999999998</c:v>
                </c:pt>
                <c:pt idx="2004">
                  <c:v>40.110598000000003</c:v>
                </c:pt>
                <c:pt idx="2005">
                  <c:v>40.112139999999997</c:v>
                </c:pt>
                <c:pt idx="2006">
                  <c:v>40.116477000000003</c:v>
                </c:pt>
                <c:pt idx="2007">
                  <c:v>40.117170999999999</c:v>
                </c:pt>
                <c:pt idx="2008">
                  <c:v>40.119650999999998</c:v>
                </c:pt>
                <c:pt idx="2009">
                  <c:v>40.122543999999998</c:v>
                </c:pt>
                <c:pt idx="2010">
                  <c:v>40.123772000000002</c:v>
                </c:pt>
                <c:pt idx="2011">
                  <c:v>40.123792000000002</c:v>
                </c:pt>
                <c:pt idx="2012">
                  <c:v>40.124704999999999</c:v>
                </c:pt>
                <c:pt idx="2013">
                  <c:v>40.124805000000002</c:v>
                </c:pt>
                <c:pt idx="2014">
                  <c:v>40.125078000000002</c:v>
                </c:pt>
                <c:pt idx="2015">
                  <c:v>40.125450999999998</c:v>
                </c:pt>
                <c:pt idx="2016">
                  <c:v>40.128357999999999</c:v>
                </c:pt>
                <c:pt idx="2017">
                  <c:v>40.129781000000001</c:v>
                </c:pt>
                <c:pt idx="2018">
                  <c:v>40.132534999999997</c:v>
                </c:pt>
                <c:pt idx="2019">
                  <c:v>40.133358999999999</c:v>
                </c:pt>
                <c:pt idx="2020">
                  <c:v>40.134101999999999</c:v>
                </c:pt>
                <c:pt idx="2021">
                  <c:v>40.134264999999999</c:v>
                </c:pt>
                <c:pt idx="2022">
                  <c:v>40.135280000000002</c:v>
                </c:pt>
                <c:pt idx="2023">
                  <c:v>40.135903999999996</c:v>
                </c:pt>
                <c:pt idx="2024">
                  <c:v>40.143866000000003</c:v>
                </c:pt>
                <c:pt idx="2025">
                  <c:v>40.144277000000002</c:v>
                </c:pt>
                <c:pt idx="2026">
                  <c:v>40.145871999999997</c:v>
                </c:pt>
                <c:pt idx="2027">
                  <c:v>40.147162000000002</c:v>
                </c:pt>
                <c:pt idx="2028">
                  <c:v>40.147238999999999</c:v>
                </c:pt>
                <c:pt idx="2029">
                  <c:v>40.147506999999997</c:v>
                </c:pt>
                <c:pt idx="2030">
                  <c:v>40.150236</c:v>
                </c:pt>
                <c:pt idx="2031">
                  <c:v>40.152952999999997</c:v>
                </c:pt>
                <c:pt idx="2032">
                  <c:v>40.153430999999998</c:v>
                </c:pt>
                <c:pt idx="2033">
                  <c:v>40.153618999999999</c:v>
                </c:pt>
                <c:pt idx="2034">
                  <c:v>40.161782000000002</c:v>
                </c:pt>
                <c:pt idx="2035">
                  <c:v>40.163507000000003</c:v>
                </c:pt>
                <c:pt idx="2036">
                  <c:v>40.164718999999998</c:v>
                </c:pt>
                <c:pt idx="2037">
                  <c:v>40.168112999999998</c:v>
                </c:pt>
                <c:pt idx="2038">
                  <c:v>40.168475999999998</c:v>
                </c:pt>
                <c:pt idx="2039">
                  <c:v>40.168669000000001</c:v>
                </c:pt>
                <c:pt idx="2040">
                  <c:v>40.169590999999997</c:v>
                </c:pt>
                <c:pt idx="2041">
                  <c:v>40.170087000000002</c:v>
                </c:pt>
                <c:pt idx="2042">
                  <c:v>40.170639999999999</c:v>
                </c:pt>
                <c:pt idx="2043">
                  <c:v>40.172108000000001</c:v>
                </c:pt>
                <c:pt idx="2044">
                  <c:v>40.175593999999997</c:v>
                </c:pt>
                <c:pt idx="2045">
                  <c:v>40.176743999999999</c:v>
                </c:pt>
                <c:pt idx="2046">
                  <c:v>40.177095999999999</c:v>
                </c:pt>
                <c:pt idx="2047">
                  <c:v>40.178390999999998</c:v>
                </c:pt>
                <c:pt idx="2048">
                  <c:v>40.178497999999998</c:v>
                </c:pt>
                <c:pt idx="2049">
                  <c:v>40.179634999999998</c:v>
                </c:pt>
                <c:pt idx="2050">
                  <c:v>40.183185999999999</c:v>
                </c:pt>
                <c:pt idx="2051">
                  <c:v>40.183269000000003</c:v>
                </c:pt>
                <c:pt idx="2052">
                  <c:v>40.184800000000003</c:v>
                </c:pt>
                <c:pt idx="2053">
                  <c:v>40.189037999999996</c:v>
                </c:pt>
                <c:pt idx="2054">
                  <c:v>40.190949000000003</c:v>
                </c:pt>
                <c:pt idx="2055">
                  <c:v>40.191088999999998</c:v>
                </c:pt>
                <c:pt idx="2056">
                  <c:v>40.191423</c:v>
                </c:pt>
                <c:pt idx="2057">
                  <c:v>40.192487</c:v>
                </c:pt>
                <c:pt idx="2058">
                  <c:v>40.192534999999999</c:v>
                </c:pt>
                <c:pt idx="2059">
                  <c:v>40.196902000000001</c:v>
                </c:pt>
                <c:pt idx="2060">
                  <c:v>40.205545999999998</c:v>
                </c:pt>
                <c:pt idx="2061">
                  <c:v>40.206201999999998</c:v>
                </c:pt>
                <c:pt idx="2062">
                  <c:v>40.206485999999998</c:v>
                </c:pt>
                <c:pt idx="2063">
                  <c:v>40.206671999999998</c:v>
                </c:pt>
                <c:pt idx="2064">
                  <c:v>40.206775999999998</c:v>
                </c:pt>
                <c:pt idx="2065">
                  <c:v>40.207329000000001</c:v>
                </c:pt>
                <c:pt idx="2066">
                  <c:v>40.210152000000001</c:v>
                </c:pt>
                <c:pt idx="2067">
                  <c:v>40.210174000000002</c:v>
                </c:pt>
                <c:pt idx="2068">
                  <c:v>40.210562000000003</c:v>
                </c:pt>
                <c:pt idx="2069">
                  <c:v>40.211410999999998</c:v>
                </c:pt>
                <c:pt idx="2070">
                  <c:v>40.211767999999999</c:v>
                </c:pt>
                <c:pt idx="2071">
                  <c:v>40.213076999999998</c:v>
                </c:pt>
                <c:pt idx="2072">
                  <c:v>40.213572999999997</c:v>
                </c:pt>
                <c:pt idx="2073">
                  <c:v>40.214199000000001</c:v>
                </c:pt>
                <c:pt idx="2074">
                  <c:v>40.215505</c:v>
                </c:pt>
                <c:pt idx="2075">
                  <c:v>40.218595000000001</c:v>
                </c:pt>
                <c:pt idx="2076">
                  <c:v>40.219503000000003</c:v>
                </c:pt>
                <c:pt idx="2077">
                  <c:v>40.220886</c:v>
                </c:pt>
                <c:pt idx="2078">
                  <c:v>40.220987000000001</c:v>
                </c:pt>
                <c:pt idx="2079">
                  <c:v>40.221355000000003</c:v>
                </c:pt>
                <c:pt idx="2080">
                  <c:v>40.222281000000002</c:v>
                </c:pt>
                <c:pt idx="2081">
                  <c:v>40.224221999999997</c:v>
                </c:pt>
                <c:pt idx="2082">
                  <c:v>40.224775000000001</c:v>
                </c:pt>
                <c:pt idx="2083">
                  <c:v>40.225524999999998</c:v>
                </c:pt>
                <c:pt idx="2084">
                  <c:v>40.226233000000001</c:v>
                </c:pt>
                <c:pt idx="2085">
                  <c:v>40.227563000000004</c:v>
                </c:pt>
                <c:pt idx="2086">
                  <c:v>40.228014999999999</c:v>
                </c:pt>
                <c:pt idx="2087">
                  <c:v>40.228606999999997</c:v>
                </c:pt>
                <c:pt idx="2088">
                  <c:v>40.228873</c:v>
                </c:pt>
                <c:pt idx="2089">
                  <c:v>40.233665000000002</c:v>
                </c:pt>
                <c:pt idx="2090">
                  <c:v>40.233815</c:v>
                </c:pt>
                <c:pt idx="2091">
                  <c:v>40.235242999999997</c:v>
                </c:pt>
                <c:pt idx="2092">
                  <c:v>40.237532999999999</c:v>
                </c:pt>
                <c:pt idx="2093">
                  <c:v>40.242511999999998</c:v>
                </c:pt>
                <c:pt idx="2094">
                  <c:v>40.243817999999997</c:v>
                </c:pt>
                <c:pt idx="2095">
                  <c:v>40.244722000000003</c:v>
                </c:pt>
                <c:pt idx="2096">
                  <c:v>40.244745999999999</c:v>
                </c:pt>
                <c:pt idx="2097">
                  <c:v>40.244804000000002</c:v>
                </c:pt>
                <c:pt idx="2098">
                  <c:v>40.248427999999997</c:v>
                </c:pt>
                <c:pt idx="2099">
                  <c:v>40.254204000000001</c:v>
                </c:pt>
                <c:pt idx="2100">
                  <c:v>40.254911</c:v>
                </c:pt>
                <c:pt idx="2101">
                  <c:v>40.255104000000003</c:v>
                </c:pt>
                <c:pt idx="2102">
                  <c:v>40.255859999999998</c:v>
                </c:pt>
                <c:pt idx="2103">
                  <c:v>40.257109999999997</c:v>
                </c:pt>
                <c:pt idx="2104">
                  <c:v>40.259073000000001</c:v>
                </c:pt>
                <c:pt idx="2105">
                  <c:v>40.263849</c:v>
                </c:pt>
                <c:pt idx="2106">
                  <c:v>40.264339999999997</c:v>
                </c:pt>
                <c:pt idx="2107">
                  <c:v>40.266247</c:v>
                </c:pt>
                <c:pt idx="2108">
                  <c:v>40.266438000000001</c:v>
                </c:pt>
                <c:pt idx="2109">
                  <c:v>40.266461999999997</c:v>
                </c:pt>
                <c:pt idx="2110">
                  <c:v>40.267028000000003</c:v>
                </c:pt>
                <c:pt idx="2111">
                  <c:v>40.273093000000003</c:v>
                </c:pt>
                <c:pt idx="2112">
                  <c:v>40.27422</c:v>
                </c:pt>
                <c:pt idx="2113">
                  <c:v>40.274760999999998</c:v>
                </c:pt>
                <c:pt idx="2114">
                  <c:v>40.275590999999999</c:v>
                </c:pt>
                <c:pt idx="2115">
                  <c:v>40.278247999999998</c:v>
                </c:pt>
                <c:pt idx="2116">
                  <c:v>40.281129</c:v>
                </c:pt>
                <c:pt idx="2117">
                  <c:v>40.281801000000002</c:v>
                </c:pt>
                <c:pt idx="2118">
                  <c:v>40.284198000000004</c:v>
                </c:pt>
                <c:pt idx="2119">
                  <c:v>40.285297999999997</c:v>
                </c:pt>
                <c:pt idx="2120">
                  <c:v>40.287410999999999</c:v>
                </c:pt>
                <c:pt idx="2121">
                  <c:v>40.292271999999997</c:v>
                </c:pt>
                <c:pt idx="2122">
                  <c:v>40.292551000000003</c:v>
                </c:pt>
                <c:pt idx="2123">
                  <c:v>40.293916000000003</c:v>
                </c:pt>
                <c:pt idx="2124">
                  <c:v>40.296134000000002</c:v>
                </c:pt>
                <c:pt idx="2125">
                  <c:v>40.299700999999999</c:v>
                </c:pt>
                <c:pt idx="2126">
                  <c:v>40.300643999999998</c:v>
                </c:pt>
                <c:pt idx="2127">
                  <c:v>40.303269</c:v>
                </c:pt>
                <c:pt idx="2128">
                  <c:v>40.304443999999997</c:v>
                </c:pt>
                <c:pt idx="2129">
                  <c:v>40.306959999999997</c:v>
                </c:pt>
                <c:pt idx="2130">
                  <c:v>40.307209</c:v>
                </c:pt>
                <c:pt idx="2131">
                  <c:v>40.312682000000002</c:v>
                </c:pt>
                <c:pt idx="2132">
                  <c:v>40.313169000000002</c:v>
                </c:pt>
                <c:pt idx="2133">
                  <c:v>40.313724000000001</c:v>
                </c:pt>
                <c:pt idx="2134">
                  <c:v>40.316749999999999</c:v>
                </c:pt>
                <c:pt idx="2135">
                  <c:v>40.316858000000003</c:v>
                </c:pt>
                <c:pt idx="2136">
                  <c:v>40.318365</c:v>
                </c:pt>
                <c:pt idx="2137">
                  <c:v>40.320754999999998</c:v>
                </c:pt>
                <c:pt idx="2138">
                  <c:v>40.322102999999998</c:v>
                </c:pt>
                <c:pt idx="2139">
                  <c:v>40.323543999999998</c:v>
                </c:pt>
                <c:pt idx="2140">
                  <c:v>40.324477000000002</c:v>
                </c:pt>
                <c:pt idx="2141">
                  <c:v>40.324922999999998</c:v>
                </c:pt>
                <c:pt idx="2142">
                  <c:v>40.325865999999998</c:v>
                </c:pt>
                <c:pt idx="2143">
                  <c:v>40.326228</c:v>
                </c:pt>
                <c:pt idx="2144">
                  <c:v>40.332284000000001</c:v>
                </c:pt>
                <c:pt idx="2145">
                  <c:v>40.337240000000001</c:v>
                </c:pt>
                <c:pt idx="2146">
                  <c:v>40.338180999999999</c:v>
                </c:pt>
                <c:pt idx="2147">
                  <c:v>40.339253999999997</c:v>
                </c:pt>
                <c:pt idx="2148">
                  <c:v>40.340390999999997</c:v>
                </c:pt>
                <c:pt idx="2149">
                  <c:v>40.341802000000001</c:v>
                </c:pt>
                <c:pt idx="2150">
                  <c:v>40.342294000000003</c:v>
                </c:pt>
                <c:pt idx="2151">
                  <c:v>40.348269000000002</c:v>
                </c:pt>
                <c:pt idx="2152">
                  <c:v>40.348320999999999</c:v>
                </c:pt>
                <c:pt idx="2153">
                  <c:v>40.349446</c:v>
                </c:pt>
                <c:pt idx="2154">
                  <c:v>40.350231000000001</c:v>
                </c:pt>
                <c:pt idx="2155">
                  <c:v>40.352716999999998</c:v>
                </c:pt>
                <c:pt idx="2156">
                  <c:v>40.354495</c:v>
                </c:pt>
                <c:pt idx="2157">
                  <c:v>40.356087000000002</c:v>
                </c:pt>
                <c:pt idx="2158">
                  <c:v>40.356118000000002</c:v>
                </c:pt>
                <c:pt idx="2159">
                  <c:v>40.358538000000003</c:v>
                </c:pt>
                <c:pt idx="2160">
                  <c:v>40.359031000000002</c:v>
                </c:pt>
                <c:pt idx="2161">
                  <c:v>40.360531999999999</c:v>
                </c:pt>
                <c:pt idx="2162">
                  <c:v>40.360638999999999</c:v>
                </c:pt>
                <c:pt idx="2163">
                  <c:v>40.361373</c:v>
                </c:pt>
                <c:pt idx="2164">
                  <c:v>40.361924999999999</c:v>
                </c:pt>
                <c:pt idx="2165">
                  <c:v>40.362569000000001</c:v>
                </c:pt>
                <c:pt idx="2166">
                  <c:v>40.362684999999999</c:v>
                </c:pt>
                <c:pt idx="2167">
                  <c:v>40.364598000000001</c:v>
                </c:pt>
                <c:pt idx="2168">
                  <c:v>40.365115000000003</c:v>
                </c:pt>
                <c:pt idx="2169">
                  <c:v>40.367711</c:v>
                </c:pt>
                <c:pt idx="2170">
                  <c:v>40.369368999999999</c:v>
                </c:pt>
                <c:pt idx="2171">
                  <c:v>40.369604000000002</c:v>
                </c:pt>
                <c:pt idx="2172">
                  <c:v>40.373860000000001</c:v>
                </c:pt>
                <c:pt idx="2173">
                  <c:v>40.374057999999998</c:v>
                </c:pt>
                <c:pt idx="2174">
                  <c:v>40.375518</c:v>
                </c:pt>
                <c:pt idx="2175">
                  <c:v>40.376035999999999</c:v>
                </c:pt>
                <c:pt idx="2176">
                  <c:v>40.376044</c:v>
                </c:pt>
                <c:pt idx="2177">
                  <c:v>40.377433000000003</c:v>
                </c:pt>
                <c:pt idx="2178">
                  <c:v>40.378839999999997</c:v>
                </c:pt>
                <c:pt idx="2179">
                  <c:v>40.378996999999998</c:v>
                </c:pt>
                <c:pt idx="2180">
                  <c:v>40.380288</c:v>
                </c:pt>
                <c:pt idx="2181">
                  <c:v>40.380792</c:v>
                </c:pt>
                <c:pt idx="2182">
                  <c:v>40.386876000000001</c:v>
                </c:pt>
                <c:pt idx="2183">
                  <c:v>40.395377000000003</c:v>
                </c:pt>
                <c:pt idx="2184">
                  <c:v>40.400205</c:v>
                </c:pt>
                <c:pt idx="2185">
                  <c:v>40.400632999999999</c:v>
                </c:pt>
                <c:pt idx="2186">
                  <c:v>40.402076999999998</c:v>
                </c:pt>
                <c:pt idx="2187">
                  <c:v>40.405462</c:v>
                </c:pt>
                <c:pt idx="2188">
                  <c:v>40.406855999999998</c:v>
                </c:pt>
                <c:pt idx="2189">
                  <c:v>40.408223</c:v>
                </c:pt>
                <c:pt idx="2190">
                  <c:v>40.413187999999998</c:v>
                </c:pt>
                <c:pt idx="2191">
                  <c:v>40.415675999999998</c:v>
                </c:pt>
                <c:pt idx="2192">
                  <c:v>40.415905000000002</c:v>
                </c:pt>
                <c:pt idx="2193">
                  <c:v>40.416032999999999</c:v>
                </c:pt>
                <c:pt idx="2194">
                  <c:v>40.418483000000002</c:v>
                </c:pt>
                <c:pt idx="2195">
                  <c:v>40.421441999999999</c:v>
                </c:pt>
                <c:pt idx="2196">
                  <c:v>40.421993999999998</c:v>
                </c:pt>
                <c:pt idx="2197">
                  <c:v>40.427933000000003</c:v>
                </c:pt>
                <c:pt idx="2198">
                  <c:v>40.429225000000002</c:v>
                </c:pt>
                <c:pt idx="2199">
                  <c:v>40.430900999999999</c:v>
                </c:pt>
                <c:pt idx="2200">
                  <c:v>40.434704000000004</c:v>
                </c:pt>
                <c:pt idx="2201">
                  <c:v>40.436016000000002</c:v>
                </c:pt>
                <c:pt idx="2202">
                  <c:v>40.437657999999999</c:v>
                </c:pt>
                <c:pt idx="2203">
                  <c:v>40.438369999999999</c:v>
                </c:pt>
                <c:pt idx="2204">
                  <c:v>40.442129000000001</c:v>
                </c:pt>
                <c:pt idx="2205">
                  <c:v>40.447408000000003</c:v>
                </c:pt>
                <c:pt idx="2206">
                  <c:v>40.448464999999999</c:v>
                </c:pt>
                <c:pt idx="2207">
                  <c:v>40.452064</c:v>
                </c:pt>
                <c:pt idx="2208">
                  <c:v>40.452266999999999</c:v>
                </c:pt>
                <c:pt idx="2209">
                  <c:v>40.454355</c:v>
                </c:pt>
                <c:pt idx="2210">
                  <c:v>40.454732999999997</c:v>
                </c:pt>
                <c:pt idx="2211">
                  <c:v>40.455258000000001</c:v>
                </c:pt>
                <c:pt idx="2212">
                  <c:v>40.456477</c:v>
                </c:pt>
                <c:pt idx="2213">
                  <c:v>40.459867000000003</c:v>
                </c:pt>
                <c:pt idx="2214">
                  <c:v>40.459949999999999</c:v>
                </c:pt>
                <c:pt idx="2215">
                  <c:v>40.461475</c:v>
                </c:pt>
                <c:pt idx="2216">
                  <c:v>40.462412</c:v>
                </c:pt>
                <c:pt idx="2217">
                  <c:v>40.462800999999999</c:v>
                </c:pt>
                <c:pt idx="2218">
                  <c:v>40.464700000000001</c:v>
                </c:pt>
                <c:pt idx="2219">
                  <c:v>40.465086999999997</c:v>
                </c:pt>
                <c:pt idx="2220">
                  <c:v>40.465322</c:v>
                </c:pt>
                <c:pt idx="2221">
                  <c:v>40.467055999999999</c:v>
                </c:pt>
                <c:pt idx="2222">
                  <c:v>40.467308000000003</c:v>
                </c:pt>
                <c:pt idx="2223">
                  <c:v>40.467342000000002</c:v>
                </c:pt>
                <c:pt idx="2224">
                  <c:v>40.469168000000003</c:v>
                </c:pt>
                <c:pt idx="2225">
                  <c:v>40.472580999999998</c:v>
                </c:pt>
                <c:pt idx="2226">
                  <c:v>40.472805999999999</c:v>
                </c:pt>
                <c:pt idx="2227">
                  <c:v>40.473570000000002</c:v>
                </c:pt>
                <c:pt idx="2228">
                  <c:v>40.475057</c:v>
                </c:pt>
                <c:pt idx="2229">
                  <c:v>40.475247000000003</c:v>
                </c:pt>
                <c:pt idx="2230">
                  <c:v>40.478450000000002</c:v>
                </c:pt>
                <c:pt idx="2231">
                  <c:v>40.483105000000002</c:v>
                </c:pt>
                <c:pt idx="2232">
                  <c:v>40.483508999999998</c:v>
                </c:pt>
                <c:pt idx="2233">
                  <c:v>40.486170000000001</c:v>
                </c:pt>
                <c:pt idx="2234">
                  <c:v>40.486767</c:v>
                </c:pt>
                <c:pt idx="2235">
                  <c:v>40.488325000000003</c:v>
                </c:pt>
                <c:pt idx="2236">
                  <c:v>40.491401000000003</c:v>
                </c:pt>
                <c:pt idx="2237">
                  <c:v>40.491886999999998</c:v>
                </c:pt>
                <c:pt idx="2238">
                  <c:v>40.492421999999998</c:v>
                </c:pt>
                <c:pt idx="2239">
                  <c:v>40.493113000000001</c:v>
                </c:pt>
                <c:pt idx="2240">
                  <c:v>40.493631999999998</c:v>
                </c:pt>
                <c:pt idx="2241">
                  <c:v>40.496915999999999</c:v>
                </c:pt>
                <c:pt idx="2242">
                  <c:v>40.498440000000002</c:v>
                </c:pt>
                <c:pt idx="2243">
                  <c:v>40.501482000000003</c:v>
                </c:pt>
                <c:pt idx="2244">
                  <c:v>40.502468999999998</c:v>
                </c:pt>
                <c:pt idx="2245">
                  <c:v>40.502642000000002</c:v>
                </c:pt>
                <c:pt idx="2246">
                  <c:v>40.503903999999999</c:v>
                </c:pt>
                <c:pt idx="2247">
                  <c:v>40.505991000000002</c:v>
                </c:pt>
                <c:pt idx="2248">
                  <c:v>40.506445999999997</c:v>
                </c:pt>
                <c:pt idx="2249">
                  <c:v>40.506528000000003</c:v>
                </c:pt>
                <c:pt idx="2250">
                  <c:v>40.507711</c:v>
                </c:pt>
                <c:pt idx="2251">
                  <c:v>40.508046</c:v>
                </c:pt>
                <c:pt idx="2252">
                  <c:v>40.509175999999997</c:v>
                </c:pt>
                <c:pt idx="2253">
                  <c:v>40.509210000000003</c:v>
                </c:pt>
                <c:pt idx="2254">
                  <c:v>40.511097999999997</c:v>
                </c:pt>
                <c:pt idx="2255">
                  <c:v>40.514539999999997</c:v>
                </c:pt>
                <c:pt idx="2256">
                  <c:v>40.521686000000003</c:v>
                </c:pt>
                <c:pt idx="2257">
                  <c:v>40.522342999999999</c:v>
                </c:pt>
                <c:pt idx="2258">
                  <c:v>40.525821999999998</c:v>
                </c:pt>
                <c:pt idx="2259">
                  <c:v>40.526954000000003</c:v>
                </c:pt>
                <c:pt idx="2260">
                  <c:v>40.530425999999999</c:v>
                </c:pt>
                <c:pt idx="2261">
                  <c:v>40.531604000000002</c:v>
                </c:pt>
                <c:pt idx="2262">
                  <c:v>40.532725999999997</c:v>
                </c:pt>
                <c:pt idx="2263">
                  <c:v>40.534574999999997</c:v>
                </c:pt>
                <c:pt idx="2264">
                  <c:v>40.535876999999999</c:v>
                </c:pt>
                <c:pt idx="2265">
                  <c:v>40.541006000000003</c:v>
                </c:pt>
                <c:pt idx="2266">
                  <c:v>40.544454000000002</c:v>
                </c:pt>
                <c:pt idx="2267">
                  <c:v>40.544584</c:v>
                </c:pt>
                <c:pt idx="2268">
                  <c:v>40.545281000000003</c:v>
                </c:pt>
                <c:pt idx="2269">
                  <c:v>40.546318999999997</c:v>
                </c:pt>
                <c:pt idx="2270">
                  <c:v>40.549514000000002</c:v>
                </c:pt>
                <c:pt idx="2271">
                  <c:v>40.550499000000002</c:v>
                </c:pt>
                <c:pt idx="2272">
                  <c:v>40.552483000000002</c:v>
                </c:pt>
                <c:pt idx="2273">
                  <c:v>40.552607999999999</c:v>
                </c:pt>
                <c:pt idx="2274">
                  <c:v>40.553631000000003</c:v>
                </c:pt>
                <c:pt idx="2275">
                  <c:v>40.559207999999998</c:v>
                </c:pt>
                <c:pt idx="2276">
                  <c:v>40.559376999999998</c:v>
                </c:pt>
                <c:pt idx="2277">
                  <c:v>40.560457999999997</c:v>
                </c:pt>
                <c:pt idx="2278">
                  <c:v>40.560946999999999</c:v>
                </c:pt>
                <c:pt idx="2279">
                  <c:v>40.561970000000002</c:v>
                </c:pt>
                <c:pt idx="2280">
                  <c:v>40.564098000000001</c:v>
                </c:pt>
                <c:pt idx="2281">
                  <c:v>40.565516000000002</c:v>
                </c:pt>
                <c:pt idx="2282">
                  <c:v>40.566105</c:v>
                </c:pt>
                <c:pt idx="2283">
                  <c:v>40.566771000000003</c:v>
                </c:pt>
                <c:pt idx="2284">
                  <c:v>40.56879</c:v>
                </c:pt>
                <c:pt idx="2285">
                  <c:v>40.569147000000001</c:v>
                </c:pt>
                <c:pt idx="2286">
                  <c:v>40.569339999999997</c:v>
                </c:pt>
                <c:pt idx="2287">
                  <c:v>40.571164000000003</c:v>
                </c:pt>
                <c:pt idx="2288">
                  <c:v>40.573659999999997</c:v>
                </c:pt>
                <c:pt idx="2289">
                  <c:v>40.577615999999999</c:v>
                </c:pt>
                <c:pt idx="2290">
                  <c:v>40.578398</c:v>
                </c:pt>
                <c:pt idx="2291">
                  <c:v>40.579631999999997</c:v>
                </c:pt>
                <c:pt idx="2292">
                  <c:v>40.582732</c:v>
                </c:pt>
                <c:pt idx="2293">
                  <c:v>40.583981000000001</c:v>
                </c:pt>
                <c:pt idx="2294">
                  <c:v>40.584882</c:v>
                </c:pt>
                <c:pt idx="2295">
                  <c:v>40.587209000000001</c:v>
                </c:pt>
                <c:pt idx="2296">
                  <c:v>40.587322999999998</c:v>
                </c:pt>
                <c:pt idx="2297">
                  <c:v>40.589326999999997</c:v>
                </c:pt>
                <c:pt idx="2298">
                  <c:v>40.590291000000001</c:v>
                </c:pt>
                <c:pt idx="2299">
                  <c:v>40.593113000000002</c:v>
                </c:pt>
                <c:pt idx="2300">
                  <c:v>40.601087999999997</c:v>
                </c:pt>
                <c:pt idx="2301">
                  <c:v>40.602894999999997</c:v>
                </c:pt>
                <c:pt idx="2302">
                  <c:v>40.603448</c:v>
                </c:pt>
                <c:pt idx="2303">
                  <c:v>40.604505000000003</c:v>
                </c:pt>
                <c:pt idx="2304">
                  <c:v>40.607283000000002</c:v>
                </c:pt>
                <c:pt idx="2305">
                  <c:v>40.609565000000003</c:v>
                </c:pt>
                <c:pt idx="2306">
                  <c:v>40.610295999999998</c:v>
                </c:pt>
                <c:pt idx="2307">
                  <c:v>40.611035000000001</c:v>
                </c:pt>
                <c:pt idx="2308">
                  <c:v>40.616002000000002</c:v>
                </c:pt>
                <c:pt idx="2309">
                  <c:v>40.616269000000003</c:v>
                </c:pt>
                <c:pt idx="2310">
                  <c:v>40.616992000000003</c:v>
                </c:pt>
                <c:pt idx="2311">
                  <c:v>40.619857000000003</c:v>
                </c:pt>
                <c:pt idx="2312">
                  <c:v>40.622610000000002</c:v>
                </c:pt>
                <c:pt idx="2313">
                  <c:v>40.622771</c:v>
                </c:pt>
                <c:pt idx="2314">
                  <c:v>40.623984999999998</c:v>
                </c:pt>
                <c:pt idx="2315">
                  <c:v>40.625891000000003</c:v>
                </c:pt>
                <c:pt idx="2316">
                  <c:v>40.627828999999998</c:v>
                </c:pt>
                <c:pt idx="2317">
                  <c:v>40.628898</c:v>
                </c:pt>
                <c:pt idx="2318">
                  <c:v>40.631197999999998</c:v>
                </c:pt>
                <c:pt idx="2319">
                  <c:v>40.632150000000003</c:v>
                </c:pt>
                <c:pt idx="2320">
                  <c:v>40.632564000000002</c:v>
                </c:pt>
                <c:pt idx="2321">
                  <c:v>40.634104000000001</c:v>
                </c:pt>
                <c:pt idx="2322">
                  <c:v>40.635336000000002</c:v>
                </c:pt>
                <c:pt idx="2323">
                  <c:v>40.635866999999998</c:v>
                </c:pt>
                <c:pt idx="2324">
                  <c:v>40.637464000000001</c:v>
                </c:pt>
                <c:pt idx="2325">
                  <c:v>40.641742999999998</c:v>
                </c:pt>
                <c:pt idx="2326">
                  <c:v>40.642445000000002</c:v>
                </c:pt>
                <c:pt idx="2327">
                  <c:v>40.644278</c:v>
                </c:pt>
                <c:pt idx="2328">
                  <c:v>40.645744999999998</c:v>
                </c:pt>
                <c:pt idx="2329">
                  <c:v>40.646203</c:v>
                </c:pt>
                <c:pt idx="2330">
                  <c:v>40.648905999999997</c:v>
                </c:pt>
                <c:pt idx="2331">
                  <c:v>40.649078000000003</c:v>
                </c:pt>
                <c:pt idx="2332">
                  <c:v>40.649678999999999</c:v>
                </c:pt>
                <c:pt idx="2333">
                  <c:v>40.650236</c:v>
                </c:pt>
                <c:pt idx="2334">
                  <c:v>40.650877999999999</c:v>
                </c:pt>
                <c:pt idx="2335">
                  <c:v>40.651465000000002</c:v>
                </c:pt>
                <c:pt idx="2336">
                  <c:v>40.657434000000002</c:v>
                </c:pt>
                <c:pt idx="2337">
                  <c:v>40.657916</c:v>
                </c:pt>
                <c:pt idx="2338">
                  <c:v>40.659266000000002</c:v>
                </c:pt>
                <c:pt idx="2339">
                  <c:v>40.664113999999998</c:v>
                </c:pt>
                <c:pt idx="2340">
                  <c:v>40.665982999999997</c:v>
                </c:pt>
                <c:pt idx="2341">
                  <c:v>40.666347999999999</c:v>
                </c:pt>
                <c:pt idx="2342">
                  <c:v>40.668089999999999</c:v>
                </c:pt>
                <c:pt idx="2343">
                  <c:v>40.670675000000003</c:v>
                </c:pt>
                <c:pt idx="2344">
                  <c:v>40.670799000000002</c:v>
                </c:pt>
                <c:pt idx="2345">
                  <c:v>40.67109</c:v>
                </c:pt>
                <c:pt idx="2346">
                  <c:v>40.671256</c:v>
                </c:pt>
                <c:pt idx="2347">
                  <c:v>40.672004000000001</c:v>
                </c:pt>
                <c:pt idx="2348">
                  <c:v>40.672353999999999</c:v>
                </c:pt>
                <c:pt idx="2349">
                  <c:v>40.673605999999999</c:v>
                </c:pt>
                <c:pt idx="2350">
                  <c:v>40.674762999999999</c:v>
                </c:pt>
                <c:pt idx="2351">
                  <c:v>40.677208999999998</c:v>
                </c:pt>
                <c:pt idx="2352">
                  <c:v>40.685664000000003</c:v>
                </c:pt>
                <c:pt idx="2353">
                  <c:v>40.686439</c:v>
                </c:pt>
                <c:pt idx="2354">
                  <c:v>40.687094999999999</c:v>
                </c:pt>
                <c:pt idx="2355">
                  <c:v>40.689005999999999</c:v>
                </c:pt>
                <c:pt idx="2356">
                  <c:v>40.690368999999997</c:v>
                </c:pt>
                <c:pt idx="2357">
                  <c:v>40.694558999999998</c:v>
                </c:pt>
                <c:pt idx="2358">
                  <c:v>40.694642000000002</c:v>
                </c:pt>
                <c:pt idx="2359">
                  <c:v>40.696018000000002</c:v>
                </c:pt>
                <c:pt idx="2360">
                  <c:v>40.700586000000001</c:v>
                </c:pt>
                <c:pt idx="2361">
                  <c:v>40.700721999999999</c:v>
                </c:pt>
                <c:pt idx="2362">
                  <c:v>40.700740000000003</c:v>
                </c:pt>
                <c:pt idx="2363">
                  <c:v>40.700949000000001</c:v>
                </c:pt>
                <c:pt idx="2364">
                  <c:v>40.703045000000003</c:v>
                </c:pt>
                <c:pt idx="2365">
                  <c:v>40.713681999999999</c:v>
                </c:pt>
                <c:pt idx="2366">
                  <c:v>40.714849000000001</c:v>
                </c:pt>
                <c:pt idx="2367">
                  <c:v>40.715795</c:v>
                </c:pt>
                <c:pt idx="2368">
                  <c:v>40.716607000000003</c:v>
                </c:pt>
                <c:pt idx="2369">
                  <c:v>40.718037000000002</c:v>
                </c:pt>
                <c:pt idx="2370">
                  <c:v>40.719549999999998</c:v>
                </c:pt>
                <c:pt idx="2371">
                  <c:v>40.720962</c:v>
                </c:pt>
                <c:pt idx="2372">
                  <c:v>40.722552</c:v>
                </c:pt>
                <c:pt idx="2373">
                  <c:v>40.723201000000003</c:v>
                </c:pt>
                <c:pt idx="2374">
                  <c:v>40.726165000000002</c:v>
                </c:pt>
                <c:pt idx="2375">
                  <c:v>40.726314000000002</c:v>
                </c:pt>
                <c:pt idx="2376">
                  <c:v>40.729166999999997</c:v>
                </c:pt>
                <c:pt idx="2377">
                  <c:v>40.733756</c:v>
                </c:pt>
                <c:pt idx="2378">
                  <c:v>40.740532999999999</c:v>
                </c:pt>
                <c:pt idx="2379">
                  <c:v>40.742001000000002</c:v>
                </c:pt>
                <c:pt idx="2380">
                  <c:v>40.747616999999998</c:v>
                </c:pt>
                <c:pt idx="2381">
                  <c:v>40.748024999999998</c:v>
                </c:pt>
                <c:pt idx="2382">
                  <c:v>40.749084000000003</c:v>
                </c:pt>
                <c:pt idx="2383">
                  <c:v>40.749746000000002</c:v>
                </c:pt>
                <c:pt idx="2384">
                  <c:v>40.750134000000003</c:v>
                </c:pt>
                <c:pt idx="2385">
                  <c:v>40.750745999999999</c:v>
                </c:pt>
                <c:pt idx="2386">
                  <c:v>40.753996999999998</c:v>
                </c:pt>
                <c:pt idx="2387">
                  <c:v>40.755921999999998</c:v>
                </c:pt>
                <c:pt idx="2388">
                  <c:v>40.757714999999997</c:v>
                </c:pt>
                <c:pt idx="2389">
                  <c:v>40.758183000000002</c:v>
                </c:pt>
                <c:pt idx="2390">
                  <c:v>40.759799000000001</c:v>
                </c:pt>
                <c:pt idx="2391">
                  <c:v>40.760295999999997</c:v>
                </c:pt>
                <c:pt idx="2392">
                  <c:v>40.760587999999998</c:v>
                </c:pt>
                <c:pt idx="2393">
                  <c:v>40.763533000000002</c:v>
                </c:pt>
                <c:pt idx="2394">
                  <c:v>40.767442000000003</c:v>
                </c:pt>
                <c:pt idx="2395">
                  <c:v>40.771307</c:v>
                </c:pt>
                <c:pt idx="2396">
                  <c:v>40.772765</c:v>
                </c:pt>
                <c:pt idx="2397">
                  <c:v>40.773029999999999</c:v>
                </c:pt>
                <c:pt idx="2398">
                  <c:v>40.773409999999998</c:v>
                </c:pt>
                <c:pt idx="2399">
                  <c:v>40.774073999999999</c:v>
                </c:pt>
                <c:pt idx="2400">
                  <c:v>40.777935999999997</c:v>
                </c:pt>
                <c:pt idx="2401">
                  <c:v>40.778337999999998</c:v>
                </c:pt>
                <c:pt idx="2402">
                  <c:v>40.779274000000001</c:v>
                </c:pt>
                <c:pt idx="2403">
                  <c:v>40.780284000000002</c:v>
                </c:pt>
                <c:pt idx="2404">
                  <c:v>40.781880000000001</c:v>
                </c:pt>
                <c:pt idx="2405">
                  <c:v>40.782122000000001</c:v>
                </c:pt>
                <c:pt idx="2406">
                  <c:v>40.784253</c:v>
                </c:pt>
                <c:pt idx="2407">
                  <c:v>40.784534999999998</c:v>
                </c:pt>
                <c:pt idx="2408">
                  <c:v>40.786065000000001</c:v>
                </c:pt>
                <c:pt idx="2409">
                  <c:v>40.790098999999998</c:v>
                </c:pt>
                <c:pt idx="2410">
                  <c:v>40.792316999999997</c:v>
                </c:pt>
                <c:pt idx="2411">
                  <c:v>40.797246000000001</c:v>
                </c:pt>
                <c:pt idx="2412">
                  <c:v>40.797477000000001</c:v>
                </c:pt>
                <c:pt idx="2413">
                  <c:v>40.801541999999998</c:v>
                </c:pt>
                <c:pt idx="2414">
                  <c:v>40.803268000000003</c:v>
                </c:pt>
                <c:pt idx="2415">
                  <c:v>40.804814999999998</c:v>
                </c:pt>
                <c:pt idx="2416">
                  <c:v>40.805348000000002</c:v>
                </c:pt>
                <c:pt idx="2417">
                  <c:v>40.806049999999999</c:v>
                </c:pt>
                <c:pt idx="2418">
                  <c:v>40.808076</c:v>
                </c:pt>
                <c:pt idx="2419">
                  <c:v>40.812417000000003</c:v>
                </c:pt>
                <c:pt idx="2420">
                  <c:v>40.812553999999999</c:v>
                </c:pt>
                <c:pt idx="2421">
                  <c:v>40.813713999999997</c:v>
                </c:pt>
                <c:pt idx="2422">
                  <c:v>40.814498</c:v>
                </c:pt>
                <c:pt idx="2423">
                  <c:v>40.814827999999999</c:v>
                </c:pt>
                <c:pt idx="2424">
                  <c:v>40.815448000000004</c:v>
                </c:pt>
                <c:pt idx="2425">
                  <c:v>40.816018999999997</c:v>
                </c:pt>
                <c:pt idx="2426">
                  <c:v>40.816360000000003</c:v>
                </c:pt>
                <c:pt idx="2427">
                  <c:v>40.817424000000003</c:v>
                </c:pt>
                <c:pt idx="2428">
                  <c:v>40.817694000000003</c:v>
                </c:pt>
                <c:pt idx="2429">
                  <c:v>40.818106999999998</c:v>
                </c:pt>
                <c:pt idx="2430">
                  <c:v>40.819414999999999</c:v>
                </c:pt>
                <c:pt idx="2431">
                  <c:v>40.824379</c:v>
                </c:pt>
                <c:pt idx="2432">
                  <c:v>40.825313000000001</c:v>
                </c:pt>
                <c:pt idx="2433">
                  <c:v>40.825989999999997</c:v>
                </c:pt>
                <c:pt idx="2434">
                  <c:v>40.834457</c:v>
                </c:pt>
                <c:pt idx="2435">
                  <c:v>40.834668000000001</c:v>
                </c:pt>
                <c:pt idx="2436">
                  <c:v>40.837032000000001</c:v>
                </c:pt>
                <c:pt idx="2437">
                  <c:v>40.837203000000002</c:v>
                </c:pt>
                <c:pt idx="2438">
                  <c:v>40.838903000000002</c:v>
                </c:pt>
                <c:pt idx="2439">
                  <c:v>40.84346</c:v>
                </c:pt>
                <c:pt idx="2440">
                  <c:v>40.844932</c:v>
                </c:pt>
                <c:pt idx="2441">
                  <c:v>40.846522999999998</c:v>
                </c:pt>
                <c:pt idx="2442">
                  <c:v>40.848802999999997</c:v>
                </c:pt>
                <c:pt idx="2443">
                  <c:v>40.848820000000003</c:v>
                </c:pt>
                <c:pt idx="2444">
                  <c:v>40.848990999999998</c:v>
                </c:pt>
                <c:pt idx="2445">
                  <c:v>40.849477999999998</c:v>
                </c:pt>
                <c:pt idx="2446">
                  <c:v>40.853458000000003</c:v>
                </c:pt>
                <c:pt idx="2447">
                  <c:v>40.854942999999999</c:v>
                </c:pt>
                <c:pt idx="2448">
                  <c:v>40.856479999999998</c:v>
                </c:pt>
                <c:pt idx="2449">
                  <c:v>40.856841000000003</c:v>
                </c:pt>
                <c:pt idx="2450">
                  <c:v>40.857114000000003</c:v>
                </c:pt>
                <c:pt idx="2451">
                  <c:v>40.857269000000002</c:v>
                </c:pt>
                <c:pt idx="2452">
                  <c:v>40.858738000000002</c:v>
                </c:pt>
                <c:pt idx="2453">
                  <c:v>40.860081000000001</c:v>
                </c:pt>
                <c:pt idx="2454">
                  <c:v>40.861313000000003</c:v>
                </c:pt>
                <c:pt idx="2455">
                  <c:v>40.871718999999999</c:v>
                </c:pt>
                <c:pt idx="2456">
                  <c:v>40.871813000000003</c:v>
                </c:pt>
                <c:pt idx="2457">
                  <c:v>40.892476000000002</c:v>
                </c:pt>
                <c:pt idx="2458">
                  <c:v>40.894280999999999</c:v>
                </c:pt>
                <c:pt idx="2459">
                  <c:v>40.895955000000001</c:v>
                </c:pt>
                <c:pt idx="2460">
                  <c:v>40.896481000000001</c:v>
                </c:pt>
                <c:pt idx="2461">
                  <c:v>40.897708000000002</c:v>
                </c:pt>
                <c:pt idx="2462">
                  <c:v>40.90099</c:v>
                </c:pt>
                <c:pt idx="2463">
                  <c:v>40.904144000000002</c:v>
                </c:pt>
                <c:pt idx="2464">
                  <c:v>40.904805000000003</c:v>
                </c:pt>
                <c:pt idx="2465">
                  <c:v>40.914850999999999</c:v>
                </c:pt>
                <c:pt idx="2466">
                  <c:v>40.915939000000002</c:v>
                </c:pt>
                <c:pt idx="2467">
                  <c:v>40.916375000000002</c:v>
                </c:pt>
                <c:pt idx="2468">
                  <c:v>40.916853000000003</c:v>
                </c:pt>
                <c:pt idx="2469">
                  <c:v>40.917955999999997</c:v>
                </c:pt>
                <c:pt idx="2470">
                  <c:v>40.91977</c:v>
                </c:pt>
                <c:pt idx="2471">
                  <c:v>40.925058</c:v>
                </c:pt>
                <c:pt idx="2472">
                  <c:v>40.925190999999998</c:v>
                </c:pt>
                <c:pt idx="2473">
                  <c:v>40.932554000000003</c:v>
                </c:pt>
                <c:pt idx="2474">
                  <c:v>40.934117999999998</c:v>
                </c:pt>
                <c:pt idx="2475">
                  <c:v>40.935153999999997</c:v>
                </c:pt>
                <c:pt idx="2476">
                  <c:v>40.936224000000003</c:v>
                </c:pt>
                <c:pt idx="2477">
                  <c:v>40.937855999999996</c:v>
                </c:pt>
                <c:pt idx="2478">
                  <c:v>40.938737000000003</c:v>
                </c:pt>
                <c:pt idx="2479">
                  <c:v>40.940126999999997</c:v>
                </c:pt>
                <c:pt idx="2480">
                  <c:v>40.942858999999999</c:v>
                </c:pt>
                <c:pt idx="2481">
                  <c:v>40.944512000000003</c:v>
                </c:pt>
                <c:pt idx="2482">
                  <c:v>40.945636</c:v>
                </c:pt>
                <c:pt idx="2483">
                  <c:v>40.945839999999997</c:v>
                </c:pt>
                <c:pt idx="2484">
                  <c:v>40.946429000000002</c:v>
                </c:pt>
                <c:pt idx="2485">
                  <c:v>40.947173999999997</c:v>
                </c:pt>
                <c:pt idx="2486">
                  <c:v>40.947806</c:v>
                </c:pt>
                <c:pt idx="2487">
                  <c:v>40.949094000000002</c:v>
                </c:pt>
                <c:pt idx="2488">
                  <c:v>40.950547999999998</c:v>
                </c:pt>
                <c:pt idx="2489">
                  <c:v>40.956063999999998</c:v>
                </c:pt>
                <c:pt idx="2490">
                  <c:v>40.958447999999997</c:v>
                </c:pt>
                <c:pt idx="2491">
                  <c:v>40.960270999999999</c:v>
                </c:pt>
                <c:pt idx="2492">
                  <c:v>40.961748</c:v>
                </c:pt>
                <c:pt idx="2493">
                  <c:v>40.962854</c:v>
                </c:pt>
                <c:pt idx="2494">
                  <c:v>40.968637999999999</c:v>
                </c:pt>
                <c:pt idx="2495">
                  <c:v>40.973002000000001</c:v>
                </c:pt>
                <c:pt idx="2496">
                  <c:v>40.975687999999998</c:v>
                </c:pt>
                <c:pt idx="2497">
                  <c:v>40.978690999999998</c:v>
                </c:pt>
                <c:pt idx="2498">
                  <c:v>40.983896000000001</c:v>
                </c:pt>
                <c:pt idx="2499">
                  <c:v>40.985678999999998</c:v>
                </c:pt>
                <c:pt idx="2500">
                  <c:v>40.987229999999997</c:v>
                </c:pt>
                <c:pt idx="2501">
                  <c:v>40.990073000000002</c:v>
                </c:pt>
                <c:pt idx="2502">
                  <c:v>40.994267000000001</c:v>
                </c:pt>
                <c:pt idx="2503">
                  <c:v>41.000649000000003</c:v>
                </c:pt>
                <c:pt idx="2504">
                  <c:v>41.002403000000001</c:v>
                </c:pt>
                <c:pt idx="2505">
                  <c:v>41.003162000000003</c:v>
                </c:pt>
                <c:pt idx="2506">
                  <c:v>41.003264000000001</c:v>
                </c:pt>
                <c:pt idx="2507">
                  <c:v>41.007252000000001</c:v>
                </c:pt>
                <c:pt idx="2508">
                  <c:v>41.009238000000003</c:v>
                </c:pt>
                <c:pt idx="2509">
                  <c:v>41.012216000000002</c:v>
                </c:pt>
                <c:pt idx="2510">
                  <c:v>41.013838</c:v>
                </c:pt>
                <c:pt idx="2511">
                  <c:v>41.014609</c:v>
                </c:pt>
                <c:pt idx="2512">
                  <c:v>41.018649000000003</c:v>
                </c:pt>
                <c:pt idx="2513">
                  <c:v>41.022474000000003</c:v>
                </c:pt>
                <c:pt idx="2514">
                  <c:v>41.022578000000003</c:v>
                </c:pt>
                <c:pt idx="2515">
                  <c:v>41.030515000000001</c:v>
                </c:pt>
                <c:pt idx="2516">
                  <c:v>41.031629000000002</c:v>
                </c:pt>
                <c:pt idx="2517">
                  <c:v>41.037337000000001</c:v>
                </c:pt>
                <c:pt idx="2518">
                  <c:v>41.038141000000003</c:v>
                </c:pt>
                <c:pt idx="2519">
                  <c:v>41.038209000000002</c:v>
                </c:pt>
                <c:pt idx="2520">
                  <c:v>41.040134999999999</c:v>
                </c:pt>
                <c:pt idx="2521">
                  <c:v>41.040168999999999</c:v>
                </c:pt>
                <c:pt idx="2522">
                  <c:v>41.052087999999998</c:v>
                </c:pt>
                <c:pt idx="2523">
                  <c:v>41.052855000000001</c:v>
                </c:pt>
                <c:pt idx="2524">
                  <c:v>41.054442999999999</c:v>
                </c:pt>
                <c:pt idx="2525">
                  <c:v>41.055306000000002</c:v>
                </c:pt>
                <c:pt idx="2526">
                  <c:v>41.056260000000002</c:v>
                </c:pt>
                <c:pt idx="2527">
                  <c:v>41.057250000000003</c:v>
                </c:pt>
                <c:pt idx="2528">
                  <c:v>41.057718000000001</c:v>
                </c:pt>
                <c:pt idx="2529">
                  <c:v>41.062032000000002</c:v>
                </c:pt>
                <c:pt idx="2530">
                  <c:v>41.066239000000003</c:v>
                </c:pt>
                <c:pt idx="2531">
                  <c:v>41.070554000000001</c:v>
                </c:pt>
                <c:pt idx="2532">
                  <c:v>41.078777000000002</c:v>
                </c:pt>
                <c:pt idx="2533">
                  <c:v>41.082151000000003</c:v>
                </c:pt>
                <c:pt idx="2534">
                  <c:v>41.082993999999999</c:v>
                </c:pt>
                <c:pt idx="2535">
                  <c:v>41.083933000000002</c:v>
                </c:pt>
                <c:pt idx="2536">
                  <c:v>41.085264000000002</c:v>
                </c:pt>
                <c:pt idx="2537">
                  <c:v>41.085872000000002</c:v>
                </c:pt>
                <c:pt idx="2538">
                  <c:v>41.086939000000001</c:v>
                </c:pt>
                <c:pt idx="2539">
                  <c:v>41.087283999999997</c:v>
                </c:pt>
                <c:pt idx="2540">
                  <c:v>41.089388</c:v>
                </c:pt>
                <c:pt idx="2541">
                  <c:v>41.092033999999998</c:v>
                </c:pt>
                <c:pt idx="2542">
                  <c:v>41.092584000000002</c:v>
                </c:pt>
                <c:pt idx="2543">
                  <c:v>41.093983000000001</c:v>
                </c:pt>
                <c:pt idx="2544">
                  <c:v>41.099532000000004</c:v>
                </c:pt>
                <c:pt idx="2545">
                  <c:v>41.103910999999997</c:v>
                </c:pt>
                <c:pt idx="2546">
                  <c:v>41.106862</c:v>
                </c:pt>
                <c:pt idx="2547">
                  <c:v>41.106983999999997</c:v>
                </c:pt>
                <c:pt idx="2548">
                  <c:v>41.109603</c:v>
                </c:pt>
                <c:pt idx="2549">
                  <c:v>41.110576999999999</c:v>
                </c:pt>
                <c:pt idx="2550">
                  <c:v>41.111901000000003</c:v>
                </c:pt>
                <c:pt idx="2551">
                  <c:v>41.119675000000001</c:v>
                </c:pt>
                <c:pt idx="2552">
                  <c:v>41.135806000000002</c:v>
                </c:pt>
                <c:pt idx="2553">
                  <c:v>41.136436000000003</c:v>
                </c:pt>
                <c:pt idx="2554">
                  <c:v>41.139315000000003</c:v>
                </c:pt>
                <c:pt idx="2555">
                  <c:v>41.143143000000002</c:v>
                </c:pt>
                <c:pt idx="2556">
                  <c:v>41.144331999999999</c:v>
                </c:pt>
                <c:pt idx="2557">
                  <c:v>41.144616999999997</c:v>
                </c:pt>
                <c:pt idx="2558">
                  <c:v>41.145629999999997</c:v>
                </c:pt>
                <c:pt idx="2559">
                  <c:v>41.147523999999997</c:v>
                </c:pt>
                <c:pt idx="2560">
                  <c:v>41.148563000000003</c:v>
                </c:pt>
                <c:pt idx="2561">
                  <c:v>41.150359000000002</c:v>
                </c:pt>
                <c:pt idx="2562">
                  <c:v>41.150573000000001</c:v>
                </c:pt>
                <c:pt idx="2563">
                  <c:v>41.153711000000001</c:v>
                </c:pt>
                <c:pt idx="2564">
                  <c:v>41.165644999999998</c:v>
                </c:pt>
                <c:pt idx="2565">
                  <c:v>41.166246999999998</c:v>
                </c:pt>
                <c:pt idx="2566">
                  <c:v>41.176251000000001</c:v>
                </c:pt>
                <c:pt idx="2567">
                  <c:v>41.177236999999998</c:v>
                </c:pt>
                <c:pt idx="2568">
                  <c:v>41.177480000000003</c:v>
                </c:pt>
                <c:pt idx="2569">
                  <c:v>41.177790000000002</c:v>
                </c:pt>
                <c:pt idx="2570">
                  <c:v>41.190074000000003</c:v>
                </c:pt>
                <c:pt idx="2571">
                  <c:v>41.193534999999997</c:v>
                </c:pt>
                <c:pt idx="2572">
                  <c:v>41.194470000000003</c:v>
                </c:pt>
                <c:pt idx="2573">
                  <c:v>41.195675999999999</c:v>
                </c:pt>
                <c:pt idx="2574">
                  <c:v>41.206248000000002</c:v>
                </c:pt>
                <c:pt idx="2575">
                  <c:v>41.206851999999998</c:v>
                </c:pt>
                <c:pt idx="2576">
                  <c:v>41.214084999999997</c:v>
                </c:pt>
                <c:pt idx="2577">
                  <c:v>41.219644000000002</c:v>
                </c:pt>
                <c:pt idx="2578">
                  <c:v>41.220469000000001</c:v>
                </c:pt>
                <c:pt idx="2579">
                  <c:v>41.222239000000002</c:v>
                </c:pt>
                <c:pt idx="2580">
                  <c:v>41.223416</c:v>
                </c:pt>
                <c:pt idx="2581">
                  <c:v>41.225254</c:v>
                </c:pt>
                <c:pt idx="2582">
                  <c:v>41.229343</c:v>
                </c:pt>
                <c:pt idx="2583">
                  <c:v>41.231909000000002</c:v>
                </c:pt>
                <c:pt idx="2584">
                  <c:v>41.232256</c:v>
                </c:pt>
                <c:pt idx="2585">
                  <c:v>41.232697999999999</c:v>
                </c:pt>
                <c:pt idx="2586">
                  <c:v>41.233536000000001</c:v>
                </c:pt>
                <c:pt idx="2587">
                  <c:v>41.233825000000003</c:v>
                </c:pt>
                <c:pt idx="2588">
                  <c:v>41.234636000000002</c:v>
                </c:pt>
                <c:pt idx="2589">
                  <c:v>41.238469000000002</c:v>
                </c:pt>
                <c:pt idx="2590">
                  <c:v>41.241067000000001</c:v>
                </c:pt>
                <c:pt idx="2591">
                  <c:v>41.245431000000004</c:v>
                </c:pt>
                <c:pt idx="2592">
                  <c:v>41.245623999999999</c:v>
                </c:pt>
                <c:pt idx="2593">
                  <c:v>41.248126999999997</c:v>
                </c:pt>
                <c:pt idx="2594">
                  <c:v>41.248544000000003</c:v>
                </c:pt>
                <c:pt idx="2595">
                  <c:v>41.251511999999998</c:v>
                </c:pt>
                <c:pt idx="2596">
                  <c:v>41.252302</c:v>
                </c:pt>
                <c:pt idx="2597">
                  <c:v>41.253368000000002</c:v>
                </c:pt>
                <c:pt idx="2598">
                  <c:v>41.256880000000002</c:v>
                </c:pt>
                <c:pt idx="2599">
                  <c:v>41.261257999999998</c:v>
                </c:pt>
                <c:pt idx="2600">
                  <c:v>41.263942999999998</c:v>
                </c:pt>
                <c:pt idx="2601">
                  <c:v>41.264496000000001</c:v>
                </c:pt>
                <c:pt idx="2602">
                  <c:v>41.267882</c:v>
                </c:pt>
                <c:pt idx="2603">
                  <c:v>41.269007999999999</c:v>
                </c:pt>
                <c:pt idx="2604">
                  <c:v>41.270847000000003</c:v>
                </c:pt>
                <c:pt idx="2605">
                  <c:v>41.274293999999998</c:v>
                </c:pt>
                <c:pt idx="2606">
                  <c:v>41.276735000000002</c:v>
                </c:pt>
                <c:pt idx="2607">
                  <c:v>41.280867999999998</c:v>
                </c:pt>
                <c:pt idx="2608">
                  <c:v>41.291158000000003</c:v>
                </c:pt>
                <c:pt idx="2609">
                  <c:v>41.292251</c:v>
                </c:pt>
                <c:pt idx="2610">
                  <c:v>41.299199999999999</c:v>
                </c:pt>
                <c:pt idx="2611">
                  <c:v>41.303581999999999</c:v>
                </c:pt>
                <c:pt idx="2612">
                  <c:v>41.304167999999997</c:v>
                </c:pt>
                <c:pt idx="2613">
                  <c:v>41.304229999999997</c:v>
                </c:pt>
                <c:pt idx="2614">
                  <c:v>41.305000999999997</c:v>
                </c:pt>
                <c:pt idx="2615">
                  <c:v>41.306218999999999</c:v>
                </c:pt>
                <c:pt idx="2616">
                  <c:v>41.315143999999997</c:v>
                </c:pt>
                <c:pt idx="2617">
                  <c:v>41.315939999999998</c:v>
                </c:pt>
                <c:pt idx="2618">
                  <c:v>41.320065</c:v>
                </c:pt>
                <c:pt idx="2619">
                  <c:v>41.323312000000001</c:v>
                </c:pt>
                <c:pt idx="2620">
                  <c:v>41.325859000000001</c:v>
                </c:pt>
                <c:pt idx="2621">
                  <c:v>41.326779999999999</c:v>
                </c:pt>
                <c:pt idx="2622">
                  <c:v>41.328662000000001</c:v>
                </c:pt>
                <c:pt idx="2623">
                  <c:v>41.328938999999998</c:v>
                </c:pt>
                <c:pt idx="2624">
                  <c:v>41.331679000000001</c:v>
                </c:pt>
                <c:pt idx="2625">
                  <c:v>41.336084</c:v>
                </c:pt>
                <c:pt idx="2626">
                  <c:v>41.340828999999999</c:v>
                </c:pt>
                <c:pt idx="2627">
                  <c:v>41.341577000000001</c:v>
                </c:pt>
                <c:pt idx="2628">
                  <c:v>41.344867999999998</c:v>
                </c:pt>
                <c:pt idx="2629">
                  <c:v>41.348229000000003</c:v>
                </c:pt>
                <c:pt idx="2630">
                  <c:v>41.348934</c:v>
                </c:pt>
                <c:pt idx="2631">
                  <c:v>41.365772</c:v>
                </c:pt>
                <c:pt idx="2632">
                  <c:v>41.367198000000002</c:v>
                </c:pt>
                <c:pt idx="2633">
                  <c:v>41.372172999999997</c:v>
                </c:pt>
                <c:pt idx="2634">
                  <c:v>41.373444999999997</c:v>
                </c:pt>
                <c:pt idx="2635">
                  <c:v>41.376640999999999</c:v>
                </c:pt>
                <c:pt idx="2636">
                  <c:v>41.379278999999997</c:v>
                </c:pt>
                <c:pt idx="2637">
                  <c:v>41.379902000000001</c:v>
                </c:pt>
                <c:pt idx="2638">
                  <c:v>41.383012000000001</c:v>
                </c:pt>
                <c:pt idx="2639">
                  <c:v>41.386696999999998</c:v>
                </c:pt>
                <c:pt idx="2640">
                  <c:v>41.387689999999999</c:v>
                </c:pt>
                <c:pt idx="2641">
                  <c:v>41.388167000000003</c:v>
                </c:pt>
                <c:pt idx="2642">
                  <c:v>41.389769999999999</c:v>
                </c:pt>
                <c:pt idx="2643">
                  <c:v>41.393011999999999</c:v>
                </c:pt>
                <c:pt idx="2644">
                  <c:v>41.396728000000003</c:v>
                </c:pt>
                <c:pt idx="2645">
                  <c:v>41.402327</c:v>
                </c:pt>
                <c:pt idx="2646">
                  <c:v>41.407907000000002</c:v>
                </c:pt>
                <c:pt idx="2647">
                  <c:v>41.410018000000001</c:v>
                </c:pt>
                <c:pt idx="2648">
                  <c:v>41.410446999999998</c:v>
                </c:pt>
                <c:pt idx="2649">
                  <c:v>41.413510000000002</c:v>
                </c:pt>
                <c:pt idx="2650">
                  <c:v>41.413908999999997</c:v>
                </c:pt>
                <c:pt idx="2651">
                  <c:v>41.415447</c:v>
                </c:pt>
                <c:pt idx="2652">
                  <c:v>41.415728999999999</c:v>
                </c:pt>
                <c:pt idx="2653">
                  <c:v>41.416471000000001</c:v>
                </c:pt>
                <c:pt idx="2654">
                  <c:v>41.417364999999997</c:v>
                </c:pt>
                <c:pt idx="2655">
                  <c:v>41.421183999999997</c:v>
                </c:pt>
                <c:pt idx="2656">
                  <c:v>41.421252000000003</c:v>
                </c:pt>
                <c:pt idx="2657">
                  <c:v>41.431747999999999</c:v>
                </c:pt>
                <c:pt idx="2658">
                  <c:v>41.434702000000001</c:v>
                </c:pt>
                <c:pt idx="2659">
                  <c:v>41.436819999999997</c:v>
                </c:pt>
                <c:pt idx="2660">
                  <c:v>41.441940000000002</c:v>
                </c:pt>
                <c:pt idx="2661">
                  <c:v>41.452227999999998</c:v>
                </c:pt>
                <c:pt idx="2662">
                  <c:v>41.457917999999999</c:v>
                </c:pt>
                <c:pt idx="2663">
                  <c:v>41.458418999999999</c:v>
                </c:pt>
                <c:pt idx="2664">
                  <c:v>41.466867000000001</c:v>
                </c:pt>
                <c:pt idx="2665">
                  <c:v>41.469316999999997</c:v>
                </c:pt>
                <c:pt idx="2666">
                  <c:v>41.470936000000002</c:v>
                </c:pt>
                <c:pt idx="2667">
                  <c:v>41.475104000000002</c:v>
                </c:pt>
                <c:pt idx="2668">
                  <c:v>41.475459000000001</c:v>
                </c:pt>
                <c:pt idx="2669">
                  <c:v>41.482201000000003</c:v>
                </c:pt>
                <c:pt idx="2670">
                  <c:v>41.483224</c:v>
                </c:pt>
                <c:pt idx="2671">
                  <c:v>41.486528</c:v>
                </c:pt>
                <c:pt idx="2672">
                  <c:v>41.486579999999996</c:v>
                </c:pt>
                <c:pt idx="2673">
                  <c:v>41.502893999999998</c:v>
                </c:pt>
                <c:pt idx="2674">
                  <c:v>41.508952000000001</c:v>
                </c:pt>
                <c:pt idx="2675">
                  <c:v>41.512251999999997</c:v>
                </c:pt>
                <c:pt idx="2676">
                  <c:v>41.513680000000001</c:v>
                </c:pt>
                <c:pt idx="2677">
                  <c:v>41.517842000000002</c:v>
                </c:pt>
                <c:pt idx="2678">
                  <c:v>41.519272999999998</c:v>
                </c:pt>
                <c:pt idx="2679">
                  <c:v>41.522590999999998</c:v>
                </c:pt>
                <c:pt idx="2680">
                  <c:v>41.535193999999997</c:v>
                </c:pt>
                <c:pt idx="2681">
                  <c:v>41.53792</c:v>
                </c:pt>
                <c:pt idx="2682">
                  <c:v>41.538035999999998</c:v>
                </c:pt>
                <c:pt idx="2683">
                  <c:v>41.538961</c:v>
                </c:pt>
                <c:pt idx="2684">
                  <c:v>41.540871000000003</c:v>
                </c:pt>
                <c:pt idx="2685">
                  <c:v>41.542458000000003</c:v>
                </c:pt>
                <c:pt idx="2686">
                  <c:v>41.551448000000001</c:v>
                </c:pt>
                <c:pt idx="2687">
                  <c:v>41.552936000000003</c:v>
                </c:pt>
                <c:pt idx="2688">
                  <c:v>41.554347999999997</c:v>
                </c:pt>
                <c:pt idx="2689">
                  <c:v>41.560251999999998</c:v>
                </c:pt>
                <c:pt idx="2690">
                  <c:v>41.565567999999999</c:v>
                </c:pt>
                <c:pt idx="2691">
                  <c:v>41.570644999999999</c:v>
                </c:pt>
                <c:pt idx="2692">
                  <c:v>41.578637000000001</c:v>
                </c:pt>
                <c:pt idx="2693">
                  <c:v>41.580773999999998</c:v>
                </c:pt>
                <c:pt idx="2694">
                  <c:v>41.581448999999999</c:v>
                </c:pt>
                <c:pt idx="2695">
                  <c:v>41.582653000000001</c:v>
                </c:pt>
                <c:pt idx="2696">
                  <c:v>41.583350000000003</c:v>
                </c:pt>
                <c:pt idx="2697">
                  <c:v>41.583390999999999</c:v>
                </c:pt>
                <c:pt idx="2698">
                  <c:v>41.589523</c:v>
                </c:pt>
                <c:pt idx="2699">
                  <c:v>41.599845999999999</c:v>
                </c:pt>
                <c:pt idx="2700">
                  <c:v>41.602479000000002</c:v>
                </c:pt>
                <c:pt idx="2701">
                  <c:v>41.605612999999998</c:v>
                </c:pt>
                <c:pt idx="2702">
                  <c:v>41.606555999999998</c:v>
                </c:pt>
                <c:pt idx="2703">
                  <c:v>41.607050000000001</c:v>
                </c:pt>
                <c:pt idx="2704">
                  <c:v>41.610695999999997</c:v>
                </c:pt>
                <c:pt idx="2705">
                  <c:v>41.616573000000002</c:v>
                </c:pt>
                <c:pt idx="2706">
                  <c:v>41.619390000000003</c:v>
                </c:pt>
                <c:pt idx="2707">
                  <c:v>41.626503999999997</c:v>
                </c:pt>
                <c:pt idx="2708">
                  <c:v>41.627146000000003</c:v>
                </c:pt>
                <c:pt idx="2709">
                  <c:v>41.630127999999999</c:v>
                </c:pt>
                <c:pt idx="2710">
                  <c:v>41.639814000000001</c:v>
                </c:pt>
                <c:pt idx="2711">
                  <c:v>41.649585000000002</c:v>
                </c:pt>
                <c:pt idx="2712">
                  <c:v>41.650753999999999</c:v>
                </c:pt>
                <c:pt idx="2713">
                  <c:v>41.655754999999999</c:v>
                </c:pt>
                <c:pt idx="2714">
                  <c:v>41.657277000000001</c:v>
                </c:pt>
                <c:pt idx="2715">
                  <c:v>41.660820999999999</c:v>
                </c:pt>
                <c:pt idx="2716">
                  <c:v>41.661175999999998</c:v>
                </c:pt>
                <c:pt idx="2717">
                  <c:v>41.661960000000001</c:v>
                </c:pt>
                <c:pt idx="2718">
                  <c:v>41.663795</c:v>
                </c:pt>
                <c:pt idx="2719">
                  <c:v>41.672006000000003</c:v>
                </c:pt>
                <c:pt idx="2720">
                  <c:v>41.676958999999997</c:v>
                </c:pt>
                <c:pt idx="2721">
                  <c:v>41.694232999999997</c:v>
                </c:pt>
                <c:pt idx="2722">
                  <c:v>41.695943</c:v>
                </c:pt>
                <c:pt idx="2723">
                  <c:v>41.698197</c:v>
                </c:pt>
                <c:pt idx="2724">
                  <c:v>41.702257000000003</c:v>
                </c:pt>
                <c:pt idx="2725">
                  <c:v>41.705717</c:v>
                </c:pt>
                <c:pt idx="2726">
                  <c:v>41.712572999999999</c:v>
                </c:pt>
                <c:pt idx="2727">
                  <c:v>41.715133999999999</c:v>
                </c:pt>
                <c:pt idx="2728">
                  <c:v>41.720405</c:v>
                </c:pt>
                <c:pt idx="2729">
                  <c:v>41.727674999999998</c:v>
                </c:pt>
                <c:pt idx="2730">
                  <c:v>41.735126000000001</c:v>
                </c:pt>
                <c:pt idx="2731">
                  <c:v>41.737059000000002</c:v>
                </c:pt>
                <c:pt idx="2732">
                  <c:v>41.745556000000001</c:v>
                </c:pt>
                <c:pt idx="2733">
                  <c:v>41.752462999999999</c:v>
                </c:pt>
                <c:pt idx="2734">
                  <c:v>41.755724000000001</c:v>
                </c:pt>
                <c:pt idx="2735">
                  <c:v>41.760379</c:v>
                </c:pt>
                <c:pt idx="2736">
                  <c:v>41.767702999999997</c:v>
                </c:pt>
                <c:pt idx="2737">
                  <c:v>41.769666999999998</c:v>
                </c:pt>
                <c:pt idx="2738">
                  <c:v>41.773753999999997</c:v>
                </c:pt>
                <c:pt idx="2739">
                  <c:v>41.777450000000002</c:v>
                </c:pt>
                <c:pt idx="2740">
                  <c:v>41.794080999999998</c:v>
                </c:pt>
                <c:pt idx="2741">
                  <c:v>41.803727000000002</c:v>
                </c:pt>
                <c:pt idx="2742">
                  <c:v>41.803927999999999</c:v>
                </c:pt>
                <c:pt idx="2743">
                  <c:v>41.805194999999998</c:v>
                </c:pt>
                <c:pt idx="2744">
                  <c:v>41.808588999999998</c:v>
                </c:pt>
                <c:pt idx="2745">
                  <c:v>41.811635000000003</c:v>
                </c:pt>
                <c:pt idx="2746">
                  <c:v>41.820250999999999</c:v>
                </c:pt>
                <c:pt idx="2747">
                  <c:v>41.822834</c:v>
                </c:pt>
                <c:pt idx="2748">
                  <c:v>41.827821999999998</c:v>
                </c:pt>
                <c:pt idx="2749">
                  <c:v>41.829954999999998</c:v>
                </c:pt>
                <c:pt idx="2750">
                  <c:v>41.844202000000003</c:v>
                </c:pt>
                <c:pt idx="2751">
                  <c:v>41.851112999999998</c:v>
                </c:pt>
                <c:pt idx="2752">
                  <c:v>41.853513999999997</c:v>
                </c:pt>
                <c:pt idx="2753">
                  <c:v>41.863050999999999</c:v>
                </c:pt>
                <c:pt idx="2754">
                  <c:v>41.866177</c:v>
                </c:pt>
                <c:pt idx="2755">
                  <c:v>41.867010000000001</c:v>
                </c:pt>
                <c:pt idx="2756">
                  <c:v>41.868400000000001</c:v>
                </c:pt>
                <c:pt idx="2757">
                  <c:v>41.871611999999999</c:v>
                </c:pt>
                <c:pt idx="2758">
                  <c:v>41.874144000000001</c:v>
                </c:pt>
                <c:pt idx="2759">
                  <c:v>41.875089000000003</c:v>
                </c:pt>
                <c:pt idx="2760">
                  <c:v>41.892353999999997</c:v>
                </c:pt>
                <c:pt idx="2761">
                  <c:v>41.895651000000001</c:v>
                </c:pt>
                <c:pt idx="2762">
                  <c:v>41.898268999999999</c:v>
                </c:pt>
                <c:pt idx="2763">
                  <c:v>41.898736999999997</c:v>
                </c:pt>
                <c:pt idx="2764">
                  <c:v>41.905279</c:v>
                </c:pt>
                <c:pt idx="2765">
                  <c:v>41.906185000000001</c:v>
                </c:pt>
                <c:pt idx="2766">
                  <c:v>41.910597000000003</c:v>
                </c:pt>
                <c:pt idx="2767">
                  <c:v>41.911053000000003</c:v>
                </c:pt>
                <c:pt idx="2768">
                  <c:v>41.915531999999999</c:v>
                </c:pt>
                <c:pt idx="2769">
                  <c:v>41.916223000000002</c:v>
                </c:pt>
                <c:pt idx="2770">
                  <c:v>41.918508000000003</c:v>
                </c:pt>
                <c:pt idx="2771">
                  <c:v>41.922519999999999</c:v>
                </c:pt>
                <c:pt idx="2772">
                  <c:v>41.937610999999997</c:v>
                </c:pt>
                <c:pt idx="2773">
                  <c:v>41.938980000000001</c:v>
                </c:pt>
                <c:pt idx="2774">
                  <c:v>41.952297999999999</c:v>
                </c:pt>
                <c:pt idx="2775">
                  <c:v>41.962485999999998</c:v>
                </c:pt>
                <c:pt idx="2776">
                  <c:v>41.964632999999999</c:v>
                </c:pt>
                <c:pt idx="2777">
                  <c:v>41.969147</c:v>
                </c:pt>
                <c:pt idx="2778">
                  <c:v>41.970365999999999</c:v>
                </c:pt>
                <c:pt idx="2779">
                  <c:v>41.980319999999999</c:v>
                </c:pt>
                <c:pt idx="2780">
                  <c:v>41.984361</c:v>
                </c:pt>
                <c:pt idx="2781">
                  <c:v>41.999464000000003</c:v>
                </c:pt>
                <c:pt idx="2782">
                  <c:v>42.003065999999997</c:v>
                </c:pt>
                <c:pt idx="2783">
                  <c:v>42.014570999999997</c:v>
                </c:pt>
                <c:pt idx="2784">
                  <c:v>42.021275000000003</c:v>
                </c:pt>
                <c:pt idx="2785">
                  <c:v>42.025523</c:v>
                </c:pt>
                <c:pt idx="2786">
                  <c:v>42.043016999999999</c:v>
                </c:pt>
                <c:pt idx="2787">
                  <c:v>42.043531000000002</c:v>
                </c:pt>
                <c:pt idx="2788">
                  <c:v>42.047435</c:v>
                </c:pt>
                <c:pt idx="2789">
                  <c:v>42.048870000000001</c:v>
                </c:pt>
                <c:pt idx="2790">
                  <c:v>42.050297999999998</c:v>
                </c:pt>
                <c:pt idx="2791">
                  <c:v>42.051923000000002</c:v>
                </c:pt>
                <c:pt idx="2792">
                  <c:v>42.055430999999999</c:v>
                </c:pt>
                <c:pt idx="2793">
                  <c:v>42.055529999999997</c:v>
                </c:pt>
                <c:pt idx="2794">
                  <c:v>42.057099000000001</c:v>
                </c:pt>
                <c:pt idx="2795">
                  <c:v>42.065063000000002</c:v>
                </c:pt>
                <c:pt idx="2796">
                  <c:v>42.067794999999997</c:v>
                </c:pt>
                <c:pt idx="2797">
                  <c:v>42.071486</c:v>
                </c:pt>
                <c:pt idx="2798">
                  <c:v>42.076374000000001</c:v>
                </c:pt>
                <c:pt idx="2799">
                  <c:v>42.100686000000003</c:v>
                </c:pt>
                <c:pt idx="2800">
                  <c:v>42.107427000000001</c:v>
                </c:pt>
                <c:pt idx="2801">
                  <c:v>42.112879999999997</c:v>
                </c:pt>
                <c:pt idx="2802">
                  <c:v>42.12088</c:v>
                </c:pt>
                <c:pt idx="2803">
                  <c:v>42.122351999999999</c:v>
                </c:pt>
                <c:pt idx="2804">
                  <c:v>42.142007</c:v>
                </c:pt>
                <c:pt idx="2805">
                  <c:v>42.167923000000002</c:v>
                </c:pt>
                <c:pt idx="2806">
                  <c:v>42.170616000000003</c:v>
                </c:pt>
                <c:pt idx="2807">
                  <c:v>42.177996</c:v>
                </c:pt>
                <c:pt idx="2808">
                  <c:v>42.181353000000001</c:v>
                </c:pt>
                <c:pt idx="2809">
                  <c:v>42.194702999999997</c:v>
                </c:pt>
                <c:pt idx="2810">
                  <c:v>42.205077000000003</c:v>
                </c:pt>
                <c:pt idx="2811">
                  <c:v>42.205823000000002</c:v>
                </c:pt>
                <c:pt idx="2812">
                  <c:v>42.209873000000002</c:v>
                </c:pt>
                <c:pt idx="2813">
                  <c:v>42.219244000000003</c:v>
                </c:pt>
                <c:pt idx="2814">
                  <c:v>42.226779000000001</c:v>
                </c:pt>
                <c:pt idx="2815">
                  <c:v>42.232657000000003</c:v>
                </c:pt>
                <c:pt idx="2816">
                  <c:v>42.235348000000002</c:v>
                </c:pt>
                <c:pt idx="2817">
                  <c:v>42.235695</c:v>
                </c:pt>
                <c:pt idx="2818">
                  <c:v>42.238917000000001</c:v>
                </c:pt>
                <c:pt idx="2819">
                  <c:v>42.257494000000001</c:v>
                </c:pt>
                <c:pt idx="2820">
                  <c:v>42.273626999999998</c:v>
                </c:pt>
                <c:pt idx="2821">
                  <c:v>42.282339</c:v>
                </c:pt>
                <c:pt idx="2822">
                  <c:v>42.291933999999998</c:v>
                </c:pt>
                <c:pt idx="2823">
                  <c:v>42.292473000000001</c:v>
                </c:pt>
                <c:pt idx="2824">
                  <c:v>42.296199000000001</c:v>
                </c:pt>
                <c:pt idx="2825">
                  <c:v>42.321078</c:v>
                </c:pt>
                <c:pt idx="2826">
                  <c:v>42.323362000000003</c:v>
                </c:pt>
                <c:pt idx="2827">
                  <c:v>42.337547000000001</c:v>
                </c:pt>
                <c:pt idx="2828">
                  <c:v>42.359305999999997</c:v>
                </c:pt>
                <c:pt idx="2829">
                  <c:v>42.360765000000001</c:v>
                </c:pt>
                <c:pt idx="2830">
                  <c:v>42.365546999999999</c:v>
                </c:pt>
                <c:pt idx="2831">
                  <c:v>42.399585000000002</c:v>
                </c:pt>
                <c:pt idx="2832">
                  <c:v>42.406708999999999</c:v>
                </c:pt>
                <c:pt idx="2833">
                  <c:v>42.417828999999998</c:v>
                </c:pt>
                <c:pt idx="2834">
                  <c:v>42.429533999999997</c:v>
                </c:pt>
                <c:pt idx="2835">
                  <c:v>42.454528000000003</c:v>
                </c:pt>
                <c:pt idx="2836">
                  <c:v>42.485720999999998</c:v>
                </c:pt>
                <c:pt idx="2837">
                  <c:v>42.489604</c:v>
                </c:pt>
                <c:pt idx="2838">
                  <c:v>42.503390000000003</c:v>
                </c:pt>
                <c:pt idx="2839">
                  <c:v>42.507936000000001</c:v>
                </c:pt>
                <c:pt idx="2840">
                  <c:v>42.521771000000001</c:v>
                </c:pt>
                <c:pt idx="2841">
                  <c:v>42.525973999999998</c:v>
                </c:pt>
                <c:pt idx="2842">
                  <c:v>42.533219000000003</c:v>
                </c:pt>
                <c:pt idx="2843">
                  <c:v>42.555100000000003</c:v>
                </c:pt>
                <c:pt idx="2844">
                  <c:v>42.602558999999999</c:v>
                </c:pt>
                <c:pt idx="2845">
                  <c:v>42.610694000000002</c:v>
                </c:pt>
                <c:pt idx="2846">
                  <c:v>42.613529999999997</c:v>
                </c:pt>
                <c:pt idx="2847">
                  <c:v>42.617722000000001</c:v>
                </c:pt>
                <c:pt idx="2848">
                  <c:v>42.644091000000003</c:v>
                </c:pt>
                <c:pt idx="2849">
                  <c:v>42.666572000000002</c:v>
                </c:pt>
                <c:pt idx="2850">
                  <c:v>42.703865</c:v>
                </c:pt>
                <c:pt idx="2851">
                  <c:v>42.711418999999999</c:v>
                </c:pt>
                <c:pt idx="2852">
                  <c:v>42.840370999999998</c:v>
                </c:pt>
                <c:pt idx="2853">
                  <c:v>42.852725999999997</c:v>
                </c:pt>
                <c:pt idx="2854">
                  <c:v>42.863444999999999</c:v>
                </c:pt>
                <c:pt idx="2855">
                  <c:v>42.886178000000001</c:v>
                </c:pt>
                <c:pt idx="2856">
                  <c:v>42.912568999999998</c:v>
                </c:pt>
                <c:pt idx="2857">
                  <c:v>42.920222000000003</c:v>
                </c:pt>
                <c:pt idx="2858">
                  <c:v>42.950504000000002</c:v>
                </c:pt>
                <c:pt idx="2859">
                  <c:v>42.966786999999997</c:v>
                </c:pt>
                <c:pt idx="2860">
                  <c:v>42.969456999999998</c:v>
                </c:pt>
                <c:pt idx="2861">
                  <c:v>43.003135999999998</c:v>
                </c:pt>
                <c:pt idx="2862">
                  <c:v>43.021259000000001</c:v>
                </c:pt>
                <c:pt idx="2863">
                  <c:v>43.036988999999998</c:v>
                </c:pt>
                <c:pt idx="2864">
                  <c:v>43.063876</c:v>
                </c:pt>
                <c:pt idx="2865">
                  <c:v>43.074289999999998</c:v>
                </c:pt>
                <c:pt idx="2866">
                  <c:v>43.088372999999997</c:v>
                </c:pt>
                <c:pt idx="2867">
                  <c:v>43.093654999999998</c:v>
                </c:pt>
                <c:pt idx="2868">
                  <c:v>43.098903999999997</c:v>
                </c:pt>
                <c:pt idx="2869">
                  <c:v>43.109940000000002</c:v>
                </c:pt>
                <c:pt idx="2870">
                  <c:v>43.336961000000002</c:v>
                </c:pt>
                <c:pt idx="2871">
                  <c:v>43.342576999999999</c:v>
                </c:pt>
                <c:pt idx="2872">
                  <c:v>43.342953000000001</c:v>
                </c:pt>
                <c:pt idx="2873">
                  <c:v>43.390256000000001</c:v>
                </c:pt>
                <c:pt idx="2874">
                  <c:v>43.442816999999998</c:v>
                </c:pt>
                <c:pt idx="2875">
                  <c:v>43.460788000000001</c:v>
                </c:pt>
                <c:pt idx="2876">
                  <c:v>43.528035000000003</c:v>
                </c:pt>
                <c:pt idx="2877">
                  <c:v>43.533172</c:v>
                </c:pt>
                <c:pt idx="2878">
                  <c:v>43.961694999999999</c:v>
                </c:pt>
                <c:pt idx="2879">
                  <c:v>44.340814999999999</c:v>
                </c:pt>
                <c:pt idx="2880">
                  <c:v>44.367247999999996</c:v>
                </c:pt>
              </c:numCache>
            </c:numRef>
          </c:xVal>
          <c:yVal>
            <c:numRef>
              <c:f>'[results.xlsx]512-bytes'!$B$2:$B$2882</c:f>
              <c:numCache>
                <c:formatCode>General</c:formatCode>
                <c:ptCount val="2881"/>
                <c:pt idx="0">
                  <c:v>120</c:v>
                </c:pt>
                <c:pt idx="1">
                  <c:v>119.95833333333333</c:v>
                </c:pt>
                <c:pt idx="2">
                  <c:v>119.91666666666667</c:v>
                </c:pt>
                <c:pt idx="3">
                  <c:v>119.875</c:v>
                </c:pt>
                <c:pt idx="4">
                  <c:v>119.83333333333333</c:v>
                </c:pt>
                <c:pt idx="5">
                  <c:v>119.79166666666667</c:v>
                </c:pt>
                <c:pt idx="6">
                  <c:v>119.75</c:v>
                </c:pt>
                <c:pt idx="7">
                  <c:v>119.70833333333333</c:v>
                </c:pt>
                <c:pt idx="8">
                  <c:v>119.66666666666667</c:v>
                </c:pt>
                <c:pt idx="9">
                  <c:v>119.625</c:v>
                </c:pt>
                <c:pt idx="10">
                  <c:v>119.58333333333333</c:v>
                </c:pt>
                <c:pt idx="11">
                  <c:v>119.54166666666666</c:v>
                </c:pt>
                <c:pt idx="12">
                  <c:v>119.5</c:v>
                </c:pt>
                <c:pt idx="13">
                  <c:v>119.45833333333333</c:v>
                </c:pt>
                <c:pt idx="14">
                  <c:v>119.41666666666666</c:v>
                </c:pt>
                <c:pt idx="15">
                  <c:v>119.37500000000001</c:v>
                </c:pt>
                <c:pt idx="16">
                  <c:v>119.33333333333334</c:v>
                </c:pt>
                <c:pt idx="17">
                  <c:v>119.29166666666666</c:v>
                </c:pt>
                <c:pt idx="18">
                  <c:v>119.24999999999999</c:v>
                </c:pt>
                <c:pt idx="19">
                  <c:v>119.20833333333334</c:v>
                </c:pt>
                <c:pt idx="20">
                  <c:v>119.16666666666667</c:v>
                </c:pt>
                <c:pt idx="21">
                  <c:v>119.12499999999999</c:v>
                </c:pt>
                <c:pt idx="22">
                  <c:v>119.08333333333334</c:v>
                </c:pt>
                <c:pt idx="23">
                  <c:v>119.04166666666667</c:v>
                </c:pt>
                <c:pt idx="24">
                  <c:v>119</c:v>
                </c:pt>
                <c:pt idx="25">
                  <c:v>118.95833333333334</c:v>
                </c:pt>
                <c:pt idx="26">
                  <c:v>118.91666666666667</c:v>
                </c:pt>
                <c:pt idx="27">
                  <c:v>118.875</c:v>
                </c:pt>
                <c:pt idx="28">
                  <c:v>118.83333333333333</c:v>
                </c:pt>
                <c:pt idx="29">
                  <c:v>118.79166666666667</c:v>
                </c:pt>
                <c:pt idx="30">
                  <c:v>118.75</c:v>
                </c:pt>
                <c:pt idx="31">
                  <c:v>118.70833333333333</c:v>
                </c:pt>
                <c:pt idx="32">
                  <c:v>118.66666666666667</c:v>
                </c:pt>
                <c:pt idx="33">
                  <c:v>118.625</c:v>
                </c:pt>
                <c:pt idx="34">
                  <c:v>118.58333333333333</c:v>
                </c:pt>
                <c:pt idx="35">
                  <c:v>118.54166666666666</c:v>
                </c:pt>
                <c:pt idx="36">
                  <c:v>118.5</c:v>
                </c:pt>
                <c:pt idx="37">
                  <c:v>118.45833333333333</c:v>
                </c:pt>
                <c:pt idx="38">
                  <c:v>118.41666666666666</c:v>
                </c:pt>
                <c:pt idx="39">
                  <c:v>118.37500000000001</c:v>
                </c:pt>
                <c:pt idx="40">
                  <c:v>118.33333333333333</c:v>
                </c:pt>
                <c:pt idx="41">
                  <c:v>118.29166666666666</c:v>
                </c:pt>
                <c:pt idx="42">
                  <c:v>118.25000000000001</c:v>
                </c:pt>
                <c:pt idx="43">
                  <c:v>118.20833333333334</c:v>
                </c:pt>
                <c:pt idx="44">
                  <c:v>118.16666666666666</c:v>
                </c:pt>
                <c:pt idx="45">
                  <c:v>118.12499999999999</c:v>
                </c:pt>
                <c:pt idx="46">
                  <c:v>118.08333333333334</c:v>
                </c:pt>
                <c:pt idx="47">
                  <c:v>118.04166666666667</c:v>
                </c:pt>
                <c:pt idx="48">
                  <c:v>118</c:v>
                </c:pt>
                <c:pt idx="49">
                  <c:v>117.95833333333334</c:v>
                </c:pt>
                <c:pt idx="50">
                  <c:v>117.91666666666667</c:v>
                </c:pt>
                <c:pt idx="51">
                  <c:v>117.875</c:v>
                </c:pt>
                <c:pt idx="52">
                  <c:v>117.83333333333333</c:v>
                </c:pt>
                <c:pt idx="53">
                  <c:v>117.79166666666667</c:v>
                </c:pt>
                <c:pt idx="54">
                  <c:v>117.75</c:v>
                </c:pt>
                <c:pt idx="55">
                  <c:v>117.70833333333333</c:v>
                </c:pt>
                <c:pt idx="56">
                  <c:v>117.66666666666667</c:v>
                </c:pt>
                <c:pt idx="57">
                  <c:v>117.625</c:v>
                </c:pt>
                <c:pt idx="58">
                  <c:v>117.58333333333333</c:v>
                </c:pt>
                <c:pt idx="59">
                  <c:v>117.54166666666667</c:v>
                </c:pt>
                <c:pt idx="60">
                  <c:v>117.5</c:v>
                </c:pt>
                <c:pt idx="61">
                  <c:v>117.45833333333333</c:v>
                </c:pt>
                <c:pt idx="62">
                  <c:v>117.41666666666666</c:v>
                </c:pt>
                <c:pt idx="63">
                  <c:v>117.375</c:v>
                </c:pt>
                <c:pt idx="64">
                  <c:v>117.33333333333333</c:v>
                </c:pt>
                <c:pt idx="65">
                  <c:v>117.29166666666666</c:v>
                </c:pt>
                <c:pt idx="66">
                  <c:v>117.25000000000001</c:v>
                </c:pt>
                <c:pt idx="67">
                  <c:v>117.20833333333334</c:v>
                </c:pt>
                <c:pt idx="68">
                  <c:v>117.16666666666666</c:v>
                </c:pt>
                <c:pt idx="69">
                  <c:v>117.12499999999999</c:v>
                </c:pt>
                <c:pt idx="70">
                  <c:v>117.08333333333334</c:v>
                </c:pt>
                <c:pt idx="71">
                  <c:v>117.04166666666667</c:v>
                </c:pt>
                <c:pt idx="72">
                  <c:v>117</c:v>
                </c:pt>
                <c:pt idx="73">
                  <c:v>116.95833333333334</c:v>
                </c:pt>
                <c:pt idx="74">
                  <c:v>116.91666666666667</c:v>
                </c:pt>
                <c:pt idx="75">
                  <c:v>116.875</c:v>
                </c:pt>
                <c:pt idx="76">
                  <c:v>116.83333333333333</c:v>
                </c:pt>
                <c:pt idx="77">
                  <c:v>116.79166666666667</c:v>
                </c:pt>
                <c:pt idx="78">
                  <c:v>116.75</c:v>
                </c:pt>
                <c:pt idx="79">
                  <c:v>116.70833333333333</c:v>
                </c:pt>
                <c:pt idx="80">
                  <c:v>116.66666666666667</c:v>
                </c:pt>
                <c:pt idx="81">
                  <c:v>116.625</c:v>
                </c:pt>
                <c:pt idx="82">
                  <c:v>116.58333333333333</c:v>
                </c:pt>
                <c:pt idx="83">
                  <c:v>116.54166666666667</c:v>
                </c:pt>
                <c:pt idx="84">
                  <c:v>116.5</c:v>
                </c:pt>
                <c:pt idx="85">
                  <c:v>116.45833333333333</c:v>
                </c:pt>
                <c:pt idx="86">
                  <c:v>116.41666666666666</c:v>
                </c:pt>
                <c:pt idx="87">
                  <c:v>116.375</c:v>
                </c:pt>
                <c:pt idx="88">
                  <c:v>116.33333333333333</c:v>
                </c:pt>
                <c:pt idx="89">
                  <c:v>116.29166666666666</c:v>
                </c:pt>
                <c:pt idx="90">
                  <c:v>116.25000000000001</c:v>
                </c:pt>
                <c:pt idx="91">
                  <c:v>116.20833333333334</c:v>
                </c:pt>
                <c:pt idx="92">
                  <c:v>116.16666666666666</c:v>
                </c:pt>
                <c:pt idx="93">
                  <c:v>116.12499999999999</c:v>
                </c:pt>
                <c:pt idx="94">
                  <c:v>116.08333333333334</c:v>
                </c:pt>
                <c:pt idx="95">
                  <c:v>116.04166666666667</c:v>
                </c:pt>
                <c:pt idx="96">
                  <c:v>115.99999999999999</c:v>
                </c:pt>
                <c:pt idx="97">
                  <c:v>115.95833333333334</c:v>
                </c:pt>
                <c:pt idx="98">
                  <c:v>115.91666666666667</c:v>
                </c:pt>
                <c:pt idx="99">
                  <c:v>115.875</c:v>
                </c:pt>
                <c:pt idx="100">
                  <c:v>115.83333333333334</c:v>
                </c:pt>
                <c:pt idx="101">
                  <c:v>115.79166666666667</c:v>
                </c:pt>
                <c:pt idx="102">
                  <c:v>115.75</c:v>
                </c:pt>
                <c:pt idx="103">
                  <c:v>115.70833333333333</c:v>
                </c:pt>
                <c:pt idx="104">
                  <c:v>115.66666666666667</c:v>
                </c:pt>
                <c:pt idx="105">
                  <c:v>115.625</c:v>
                </c:pt>
                <c:pt idx="106">
                  <c:v>115.58333333333333</c:v>
                </c:pt>
                <c:pt idx="107">
                  <c:v>115.54166666666667</c:v>
                </c:pt>
                <c:pt idx="108">
                  <c:v>115.5</c:v>
                </c:pt>
                <c:pt idx="109">
                  <c:v>115.45833333333333</c:v>
                </c:pt>
                <c:pt idx="110">
                  <c:v>115.41666666666666</c:v>
                </c:pt>
                <c:pt idx="111">
                  <c:v>115.375</c:v>
                </c:pt>
                <c:pt idx="112">
                  <c:v>115.33333333333333</c:v>
                </c:pt>
                <c:pt idx="113">
                  <c:v>115.29166666666666</c:v>
                </c:pt>
                <c:pt idx="114">
                  <c:v>115.25000000000001</c:v>
                </c:pt>
                <c:pt idx="115">
                  <c:v>115.20833333333333</c:v>
                </c:pt>
                <c:pt idx="116">
                  <c:v>115.16666666666666</c:v>
                </c:pt>
                <c:pt idx="117">
                  <c:v>115.12500000000001</c:v>
                </c:pt>
                <c:pt idx="118">
                  <c:v>115.08333333333334</c:v>
                </c:pt>
                <c:pt idx="119">
                  <c:v>115.04166666666666</c:v>
                </c:pt>
                <c:pt idx="120">
                  <c:v>114.99999999999999</c:v>
                </c:pt>
                <c:pt idx="121">
                  <c:v>114.95833333333334</c:v>
                </c:pt>
                <c:pt idx="122">
                  <c:v>114.91666666666667</c:v>
                </c:pt>
                <c:pt idx="123">
                  <c:v>114.875</c:v>
                </c:pt>
                <c:pt idx="124">
                  <c:v>114.83333333333334</c:v>
                </c:pt>
                <c:pt idx="125">
                  <c:v>114.79166666666667</c:v>
                </c:pt>
                <c:pt idx="126">
                  <c:v>114.75</c:v>
                </c:pt>
                <c:pt idx="127">
                  <c:v>114.70833333333333</c:v>
                </c:pt>
                <c:pt idx="128">
                  <c:v>114.66666666666667</c:v>
                </c:pt>
                <c:pt idx="129">
                  <c:v>114.625</c:v>
                </c:pt>
                <c:pt idx="130">
                  <c:v>114.58333333333333</c:v>
                </c:pt>
                <c:pt idx="131">
                  <c:v>114.54166666666667</c:v>
                </c:pt>
                <c:pt idx="132">
                  <c:v>114.5</c:v>
                </c:pt>
                <c:pt idx="133">
                  <c:v>114.45833333333333</c:v>
                </c:pt>
                <c:pt idx="134">
                  <c:v>114.41666666666667</c:v>
                </c:pt>
                <c:pt idx="135">
                  <c:v>114.375</c:v>
                </c:pt>
                <c:pt idx="136">
                  <c:v>114.33333333333333</c:v>
                </c:pt>
                <c:pt idx="137">
                  <c:v>114.29166666666666</c:v>
                </c:pt>
                <c:pt idx="138">
                  <c:v>114.25</c:v>
                </c:pt>
                <c:pt idx="139">
                  <c:v>114.20833333333333</c:v>
                </c:pt>
                <c:pt idx="140">
                  <c:v>114.16666666666666</c:v>
                </c:pt>
                <c:pt idx="141">
                  <c:v>114.12500000000001</c:v>
                </c:pt>
                <c:pt idx="142">
                  <c:v>114.08333333333334</c:v>
                </c:pt>
                <c:pt idx="143">
                  <c:v>114.04166666666666</c:v>
                </c:pt>
                <c:pt idx="144">
                  <c:v>113.99999999999999</c:v>
                </c:pt>
                <c:pt idx="145">
                  <c:v>113.95833333333334</c:v>
                </c:pt>
                <c:pt idx="146">
                  <c:v>113.91666666666667</c:v>
                </c:pt>
                <c:pt idx="147">
                  <c:v>113.875</c:v>
                </c:pt>
                <c:pt idx="148">
                  <c:v>113.83333333333334</c:v>
                </c:pt>
                <c:pt idx="149">
                  <c:v>113.79166666666667</c:v>
                </c:pt>
                <c:pt idx="150">
                  <c:v>113.75</c:v>
                </c:pt>
                <c:pt idx="151">
                  <c:v>113.70833333333333</c:v>
                </c:pt>
                <c:pt idx="152">
                  <c:v>113.66666666666667</c:v>
                </c:pt>
                <c:pt idx="153">
                  <c:v>113.625</c:v>
                </c:pt>
                <c:pt idx="154">
                  <c:v>113.58333333333333</c:v>
                </c:pt>
                <c:pt idx="155">
                  <c:v>113.54166666666667</c:v>
                </c:pt>
                <c:pt idx="156">
                  <c:v>113.5</c:v>
                </c:pt>
                <c:pt idx="157">
                  <c:v>113.45833333333333</c:v>
                </c:pt>
                <c:pt idx="158">
                  <c:v>113.41666666666667</c:v>
                </c:pt>
                <c:pt idx="159">
                  <c:v>113.375</c:v>
                </c:pt>
                <c:pt idx="160">
                  <c:v>113.33333333333333</c:v>
                </c:pt>
                <c:pt idx="161">
                  <c:v>113.29166666666666</c:v>
                </c:pt>
                <c:pt idx="162">
                  <c:v>113.25</c:v>
                </c:pt>
                <c:pt idx="163">
                  <c:v>113.20833333333333</c:v>
                </c:pt>
                <c:pt idx="164">
                  <c:v>113.16666666666666</c:v>
                </c:pt>
                <c:pt idx="165">
                  <c:v>113.12500000000001</c:v>
                </c:pt>
                <c:pt idx="166">
                  <c:v>113.08333333333334</c:v>
                </c:pt>
                <c:pt idx="167">
                  <c:v>113.04166666666666</c:v>
                </c:pt>
                <c:pt idx="168">
                  <c:v>112.99999999999999</c:v>
                </c:pt>
                <c:pt idx="169">
                  <c:v>112.95833333333334</c:v>
                </c:pt>
                <c:pt idx="170">
                  <c:v>112.91666666666667</c:v>
                </c:pt>
                <c:pt idx="171">
                  <c:v>112.87499999999999</c:v>
                </c:pt>
                <c:pt idx="172">
                  <c:v>112.83333333333334</c:v>
                </c:pt>
                <c:pt idx="173">
                  <c:v>112.79166666666667</c:v>
                </c:pt>
                <c:pt idx="174">
                  <c:v>112.75</c:v>
                </c:pt>
                <c:pt idx="175">
                  <c:v>112.70833333333334</c:v>
                </c:pt>
                <c:pt idx="176">
                  <c:v>112.66666666666667</c:v>
                </c:pt>
                <c:pt idx="177">
                  <c:v>112.625</c:v>
                </c:pt>
                <c:pt idx="178">
                  <c:v>112.58333333333333</c:v>
                </c:pt>
                <c:pt idx="179">
                  <c:v>112.54166666666667</c:v>
                </c:pt>
                <c:pt idx="180">
                  <c:v>112.5</c:v>
                </c:pt>
                <c:pt idx="181">
                  <c:v>112.45833333333333</c:v>
                </c:pt>
                <c:pt idx="182">
                  <c:v>112.41666666666667</c:v>
                </c:pt>
                <c:pt idx="183">
                  <c:v>112.375</c:v>
                </c:pt>
                <c:pt idx="184">
                  <c:v>112.33333333333333</c:v>
                </c:pt>
                <c:pt idx="185">
                  <c:v>112.29166666666666</c:v>
                </c:pt>
                <c:pt idx="186">
                  <c:v>112.25</c:v>
                </c:pt>
                <c:pt idx="187">
                  <c:v>112.20833333333333</c:v>
                </c:pt>
                <c:pt idx="188">
                  <c:v>112.16666666666666</c:v>
                </c:pt>
                <c:pt idx="189">
                  <c:v>112.12500000000001</c:v>
                </c:pt>
                <c:pt idx="190">
                  <c:v>112.08333333333333</c:v>
                </c:pt>
                <c:pt idx="191">
                  <c:v>112.04166666666666</c:v>
                </c:pt>
                <c:pt idx="192">
                  <c:v>112.00000000000001</c:v>
                </c:pt>
                <c:pt idx="193">
                  <c:v>111.95833333333334</c:v>
                </c:pt>
                <c:pt idx="194">
                  <c:v>111.91666666666666</c:v>
                </c:pt>
                <c:pt idx="195">
                  <c:v>111.87499999999999</c:v>
                </c:pt>
                <c:pt idx="196">
                  <c:v>111.83333333333334</c:v>
                </c:pt>
                <c:pt idx="197">
                  <c:v>111.79166666666667</c:v>
                </c:pt>
                <c:pt idx="198">
                  <c:v>111.75</c:v>
                </c:pt>
                <c:pt idx="199">
                  <c:v>111.70833333333334</c:v>
                </c:pt>
                <c:pt idx="200">
                  <c:v>111.66666666666667</c:v>
                </c:pt>
                <c:pt idx="201">
                  <c:v>111.625</c:v>
                </c:pt>
                <c:pt idx="202">
                  <c:v>111.58333333333333</c:v>
                </c:pt>
                <c:pt idx="203">
                  <c:v>111.54166666666667</c:v>
                </c:pt>
                <c:pt idx="204">
                  <c:v>111.5</c:v>
                </c:pt>
                <c:pt idx="205">
                  <c:v>111.45833333333333</c:v>
                </c:pt>
                <c:pt idx="206">
                  <c:v>111.41666666666667</c:v>
                </c:pt>
                <c:pt idx="207">
                  <c:v>111.375</c:v>
                </c:pt>
                <c:pt idx="208">
                  <c:v>111.33333333333333</c:v>
                </c:pt>
                <c:pt idx="209">
                  <c:v>111.29166666666667</c:v>
                </c:pt>
                <c:pt idx="210">
                  <c:v>111.25</c:v>
                </c:pt>
                <c:pt idx="211">
                  <c:v>111.20833333333333</c:v>
                </c:pt>
                <c:pt idx="212">
                  <c:v>111.16666666666666</c:v>
                </c:pt>
                <c:pt idx="213">
                  <c:v>111.125</c:v>
                </c:pt>
                <c:pt idx="214">
                  <c:v>111.08333333333333</c:v>
                </c:pt>
                <c:pt idx="215">
                  <c:v>111.04166666666666</c:v>
                </c:pt>
                <c:pt idx="216">
                  <c:v>111.00000000000001</c:v>
                </c:pt>
                <c:pt idx="217">
                  <c:v>110.95833333333334</c:v>
                </c:pt>
                <c:pt idx="218">
                  <c:v>110.91666666666666</c:v>
                </c:pt>
                <c:pt idx="219">
                  <c:v>110.87499999999999</c:v>
                </c:pt>
                <c:pt idx="220">
                  <c:v>110.83333333333334</c:v>
                </c:pt>
                <c:pt idx="221">
                  <c:v>110.79166666666667</c:v>
                </c:pt>
                <c:pt idx="222">
                  <c:v>110.75</c:v>
                </c:pt>
                <c:pt idx="223">
                  <c:v>110.70833333333334</c:v>
                </c:pt>
                <c:pt idx="224">
                  <c:v>110.66666666666667</c:v>
                </c:pt>
                <c:pt idx="225">
                  <c:v>110.625</c:v>
                </c:pt>
                <c:pt idx="226">
                  <c:v>110.58333333333333</c:v>
                </c:pt>
                <c:pt idx="227">
                  <c:v>110.54166666666667</c:v>
                </c:pt>
                <c:pt idx="228">
                  <c:v>110.5</c:v>
                </c:pt>
                <c:pt idx="229">
                  <c:v>110.45833333333333</c:v>
                </c:pt>
                <c:pt idx="230">
                  <c:v>110.41666666666667</c:v>
                </c:pt>
                <c:pt idx="231">
                  <c:v>110.375</c:v>
                </c:pt>
                <c:pt idx="232">
                  <c:v>110.33333333333333</c:v>
                </c:pt>
                <c:pt idx="233">
                  <c:v>110.29166666666667</c:v>
                </c:pt>
                <c:pt idx="234">
                  <c:v>110.25</c:v>
                </c:pt>
                <c:pt idx="235">
                  <c:v>110.20833333333333</c:v>
                </c:pt>
                <c:pt idx="236">
                  <c:v>110.16666666666666</c:v>
                </c:pt>
                <c:pt idx="237">
                  <c:v>110.125</c:v>
                </c:pt>
                <c:pt idx="238">
                  <c:v>110.08333333333333</c:v>
                </c:pt>
                <c:pt idx="239">
                  <c:v>110.04166666666666</c:v>
                </c:pt>
                <c:pt idx="240">
                  <c:v>110.00000000000001</c:v>
                </c:pt>
                <c:pt idx="241">
                  <c:v>109.95833333333334</c:v>
                </c:pt>
                <c:pt idx="242">
                  <c:v>109.91666666666666</c:v>
                </c:pt>
                <c:pt idx="243">
                  <c:v>109.87499999999999</c:v>
                </c:pt>
                <c:pt idx="244">
                  <c:v>109.83333333333334</c:v>
                </c:pt>
                <c:pt idx="245">
                  <c:v>109.79166666666667</c:v>
                </c:pt>
                <c:pt idx="246">
                  <c:v>109.74999999999999</c:v>
                </c:pt>
                <c:pt idx="247">
                  <c:v>109.70833333333334</c:v>
                </c:pt>
                <c:pt idx="248">
                  <c:v>109.66666666666667</c:v>
                </c:pt>
                <c:pt idx="249">
                  <c:v>109.625</c:v>
                </c:pt>
                <c:pt idx="250">
                  <c:v>109.58333333333334</c:v>
                </c:pt>
                <c:pt idx="251">
                  <c:v>109.54166666666667</c:v>
                </c:pt>
                <c:pt idx="252">
                  <c:v>109.5</c:v>
                </c:pt>
                <c:pt idx="253">
                  <c:v>109.45833333333333</c:v>
                </c:pt>
                <c:pt idx="254">
                  <c:v>109.41666666666667</c:v>
                </c:pt>
                <c:pt idx="255">
                  <c:v>109.375</c:v>
                </c:pt>
                <c:pt idx="256">
                  <c:v>109.33333333333333</c:v>
                </c:pt>
                <c:pt idx="257">
                  <c:v>109.29166666666667</c:v>
                </c:pt>
                <c:pt idx="258">
                  <c:v>109.25</c:v>
                </c:pt>
                <c:pt idx="259">
                  <c:v>109.20833333333333</c:v>
                </c:pt>
                <c:pt idx="260">
                  <c:v>109.16666666666666</c:v>
                </c:pt>
                <c:pt idx="261">
                  <c:v>109.125</c:v>
                </c:pt>
                <c:pt idx="262">
                  <c:v>109.08333333333333</c:v>
                </c:pt>
                <c:pt idx="263">
                  <c:v>109.04166666666666</c:v>
                </c:pt>
                <c:pt idx="264">
                  <c:v>109.00000000000001</c:v>
                </c:pt>
                <c:pt idx="265">
                  <c:v>108.95833333333333</c:v>
                </c:pt>
                <c:pt idx="266">
                  <c:v>108.91666666666666</c:v>
                </c:pt>
                <c:pt idx="267">
                  <c:v>108.87500000000001</c:v>
                </c:pt>
                <c:pt idx="268">
                  <c:v>108.83333333333334</c:v>
                </c:pt>
                <c:pt idx="269">
                  <c:v>108.79166666666666</c:v>
                </c:pt>
                <c:pt idx="270">
                  <c:v>108.74999999999999</c:v>
                </c:pt>
                <c:pt idx="271">
                  <c:v>108.70833333333334</c:v>
                </c:pt>
                <c:pt idx="272">
                  <c:v>108.66666666666667</c:v>
                </c:pt>
                <c:pt idx="273">
                  <c:v>108.625</c:v>
                </c:pt>
                <c:pt idx="274">
                  <c:v>108.58333333333334</c:v>
                </c:pt>
                <c:pt idx="275">
                  <c:v>108.54166666666667</c:v>
                </c:pt>
                <c:pt idx="276">
                  <c:v>108.5</c:v>
                </c:pt>
                <c:pt idx="277">
                  <c:v>108.45833333333333</c:v>
                </c:pt>
                <c:pt idx="278">
                  <c:v>108.41666666666667</c:v>
                </c:pt>
                <c:pt idx="279">
                  <c:v>108.375</c:v>
                </c:pt>
                <c:pt idx="280">
                  <c:v>108.33333333333333</c:v>
                </c:pt>
                <c:pt idx="281">
                  <c:v>108.29166666666667</c:v>
                </c:pt>
                <c:pt idx="282">
                  <c:v>108.25</c:v>
                </c:pt>
                <c:pt idx="283">
                  <c:v>108.20833333333333</c:v>
                </c:pt>
                <c:pt idx="284">
                  <c:v>108.16666666666667</c:v>
                </c:pt>
                <c:pt idx="285">
                  <c:v>108.125</c:v>
                </c:pt>
                <c:pt idx="286">
                  <c:v>108.08333333333333</c:v>
                </c:pt>
                <c:pt idx="287">
                  <c:v>108.04166666666666</c:v>
                </c:pt>
                <c:pt idx="288">
                  <c:v>108</c:v>
                </c:pt>
                <c:pt idx="289">
                  <c:v>107.95833333333333</c:v>
                </c:pt>
                <c:pt idx="290">
                  <c:v>107.91666666666666</c:v>
                </c:pt>
                <c:pt idx="291">
                  <c:v>107.87500000000001</c:v>
                </c:pt>
                <c:pt idx="292">
                  <c:v>107.83333333333334</c:v>
                </c:pt>
                <c:pt idx="293">
                  <c:v>107.79166666666666</c:v>
                </c:pt>
                <c:pt idx="294">
                  <c:v>107.74999999999999</c:v>
                </c:pt>
                <c:pt idx="295">
                  <c:v>107.70833333333334</c:v>
                </c:pt>
                <c:pt idx="296">
                  <c:v>107.66666666666667</c:v>
                </c:pt>
                <c:pt idx="297">
                  <c:v>107.625</c:v>
                </c:pt>
                <c:pt idx="298">
                  <c:v>107.58333333333334</c:v>
                </c:pt>
                <c:pt idx="299">
                  <c:v>107.54166666666667</c:v>
                </c:pt>
                <c:pt idx="300">
                  <c:v>107.5</c:v>
                </c:pt>
                <c:pt idx="301">
                  <c:v>107.45833333333333</c:v>
                </c:pt>
                <c:pt idx="302">
                  <c:v>107.41666666666667</c:v>
                </c:pt>
                <c:pt idx="303">
                  <c:v>107.375</c:v>
                </c:pt>
                <c:pt idx="304">
                  <c:v>107.33333333333333</c:v>
                </c:pt>
                <c:pt idx="305">
                  <c:v>107.29166666666667</c:v>
                </c:pt>
                <c:pt idx="306">
                  <c:v>107.25</c:v>
                </c:pt>
                <c:pt idx="307">
                  <c:v>107.20833333333333</c:v>
                </c:pt>
                <c:pt idx="308">
                  <c:v>107.16666666666667</c:v>
                </c:pt>
                <c:pt idx="309">
                  <c:v>107.125</c:v>
                </c:pt>
                <c:pt idx="310">
                  <c:v>107.08333333333333</c:v>
                </c:pt>
                <c:pt idx="311">
                  <c:v>107.04166666666666</c:v>
                </c:pt>
                <c:pt idx="312">
                  <c:v>107</c:v>
                </c:pt>
                <c:pt idx="313">
                  <c:v>106.95833333333333</c:v>
                </c:pt>
                <c:pt idx="314">
                  <c:v>106.91666666666666</c:v>
                </c:pt>
                <c:pt idx="315">
                  <c:v>106.87500000000001</c:v>
                </c:pt>
                <c:pt idx="316">
                  <c:v>106.83333333333334</c:v>
                </c:pt>
                <c:pt idx="317">
                  <c:v>106.79166666666666</c:v>
                </c:pt>
                <c:pt idx="318">
                  <c:v>106.74999999999999</c:v>
                </c:pt>
                <c:pt idx="319">
                  <c:v>106.70833333333334</c:v>
                </c:pt>
                <c:pt idx="320">
                  <c:v>106.66666666666667</c:v>
                </c:pt>
                <c:pt idx="321">
                  <c:v>106.62499999999999</c:v>
                </c:pt>
                <c:pt idx="322">
                  <c:v>106.58333333333334</c:v>
                </c:pt>
                <c:pt idx="323">
                  <c:v>106.54166666666667</c:v>
                </c:pt>
                <c:pt idx="324">
                  <c:v>106.5</c:v>
                </c:pt>
                <c:pt idx="325">
                  <c:v>106.45833333333334</c:v>
                </c:pt>
                <c:pt idx="326">
                  <c:v>106.41666666666667</c:v>
                </c:pt>
                <c:pt idx="327">
                  <c:v>106.375</c:v>
                </c:pt>
                <c:pt idx="328">
                  <c:v>106.33333333333333</c:v>
                </c:pt>
                <c:pt idx="329">
                  <c:v>106.29166666666667</c:v>
                </c:pt>
                <c:pt idx="330">
                  <c:v>106.25</c:v>
                </c:pt>
                <c:pt idx="331">
                  <c:v>106.20833333333333</c:v>
                </c:pt>
                <c:pt idx="332">
                  <c:v>106.16666666666667</c:v>
                </c:pt>
                <c:pt idx="333">
                  <c:v>106.125</c:v>
                </c:pt>
                <c:pt idx="334">
                  <c:v>106.08333333333333</c:v>
                </c:pt>
                <c:pt idx="335">
                  <c:v>106.04166666666666</c:v>
                </c:pt>
                <c:pt idx="336">
                  <c:v>106</c:v>
                </c:pt>
                <c:pt idx="337">
                  <c:v>105.95833333333333</c:v>
                </c:pt>
                <c:pt idx="338">
                  <c:v>105.91666666666666</c:v>
                </c:pt>
                <c:pt idx="339">
                  <c:v>105.87500000000001</c:v>
                </c:pt>
                <c:pt idx="340">
                  <c:v>105.83333333333333</c:v>
                </c:pt>
                <c:pt idx="341">
                  <c:v>105.79166666666666</c:v>
                </c:pt>
                <c:pt idx="342">
                  <c:v>105.75000000000001</c:v>
                </c:pt>
                <c:pt idx="343">
                  <c:v>105.70833333333334</c:v>
                </c:pt>
                <c:pt idx="344">
                  <c:v>105.66666666666666</c:v>
                </c:pt>
                <c:pt idx="345">
                  <c:v>105.62499999999999</c:v>
                </c:pt>
                <c:pt idx="346">
                  <c:v>105.58333333333334</c:v>
                </c:pt>
                <c:pt idx="347">
                  <c:v>105.54166666666667</c:v>
                </c:pt>
                <c:pt idx="348">
                  <c:v>105.5</c:v>
                </c:pt>
                <c:pt idx="349">
                  <c:v>105.45833333333334</c:v>
                </c:pt>
                <c:pt idx="350">
                  <c:v>105.41666666666667</c:v>
                </c:pt>
                <c:pt idx="351">
                  <c:v>105.375</c:v>
                </c:pt>
                <c:pt idx="352">
                  <c:v>105.33333333333333</c:v>
                </c:pt>
                <c:pt idx="353">
                  <c:v>105.29166666666667</c:v>
                </c:pt>
                <c:pt idx="354">
                  <c:v>105.25</c:v>
                </c:pt>
                <c:pt idx="355">
                  <c:v>105.20833333333333</c:v>
                </c:pt>
                <c:pt idx="356">
                  <c:v>105.16666666666667</c:v>
                </c:pt>
                <c:pt idx="357">
                  <c:v>105.125</c:v>
                </c:pt>
                <c:pt idx="358">
                  <c:v>105.08333333333333</c:v>
                </c:pt>
                <c:pt idx="359">
                  <c:v>105.04166666666667</c:v>
                </c:pt>
                <c:pt idx="360">
                  <c:v>105</c:v>
                </c:pt>
                <c:pt idx="361">
                  <c:v>104.95833333333333</c:v>
                </c:pt>
                <c:pt idx="362">
                  <c:v>104.91666666666666</c:v>
                </c:pt>
                <c:pt idx="363">
                  <c:v>104.875</c:v>
                </c:pt>
                <c:pt idx="364">
                  <c:v>104.83333333333333</c:v>
                </c:pt>
                <c:pt idx="365">
                  <c:v>104.79166666666666</c:v>
                </c:pt>
                <c:pt idx="366">
                  <c:v>104.75000000000001</c:v>
                </c:pt>
                <c:pt idx="367">
                  <c:v>104.70833333333334</c:v>
                </c:pt>
                <c:pt idx="368">
                  <c:v>104.66666666666666</c:v>
                </c:pt>
                <c:pt idx="369">
                  <c:v>104.62499999999999</c:v>
                </c:pt>
                <c:pt idx="370">
                  <c:v>104.58333333333334</c:v>
                </c:pt>
                <c:pt idx="371">
                  <c:v>104.54166666666667</c:v>
                </c:pt>
                <c:pt idx="372">
                  <c:v>104.5</c:v>
                </c:pt>
                <c:pt idx="373">
                  <c:v>104.45833333333334</c:v>
                </c:pt>
                <c:pt idx="374">
                  <c:v>104.41666666666667</c:v>
                </c:pt>
                <c:pt idx="375">
                  <c:v>104.375</c:v>
                </c:pt>
                <c:pt idx="376">
                  <c:v>104.33333333333333</c:v>
                </c:pt>
                <c:pt idx="377">
                  <c:v>104.29166666666667</c:v>
                </c:pt>
                <c:pt idx="378">
                  <c:v>104.25</c:v>
                </c:pt>
                <c:pt idx="379">
                  <c:v>104.20833333333333</c:v>
                </c:pt>
                <c:pt idx="380">
                  <c:v>104.16666666666667</c:v>
                </c:pt>
                <c:pt idx="381">
                  <c:v>104.125</c:v>
                </c:pt>
                <c:pt idx="382">
                  <c:v>104.08333333333333</c:v>
                </c:pt>
                <c:pt idx="383">
                  <c:v>104.04166666666667</c:v>
                </c:pt>
                <c:pt idx="384">
                  <c:v>104</c:v>
                </c:pt>
                <c:pt idx="385">
                  <c:v>103.95833333333333</c:v>
                </c:pt>
                <c:pt idx="386">
                  <c:v>103.91666666666666</c:v>
                </c:pt>
                <c:pt idx="387">
                  <c:v>103.875</c:v>
                </c:pt>
                <c:pt idx="388">
                  <c:v>103.83333333333333</c:v>
                </c:pt>
                <c:pt idx="389">
                  <c:v>103.79166666666666</c:v>
                </c:pt>
                <c:pt idx="390">
                  <c:v>103.75000000000001</c:v>
                </c:pt>
                <c:pt idx="391">
                  <c:v>103.70833333333334</c:v>
                </c:pt>
                <c:pt idx="392">
                  <c:v>103.66666666666666</c:v>
                </c:pt>
                <c:pt idx="393">
                  <c:v>103.62499999999999</c:v>
                </c:pt>
                <c:pt idx="394">
                  <c:v>103.58333333333334</c:v>
                </c:pt>
                <c:pt idx="395">
                  <c:v>103.54166666666667</c:v>
                </c:pt>
                <c:pt idx="396">
                  <c:v>103.49999999999999</c:v>
                </c:pt>
                <c:pt idx="397">
                  <c:v>103.45833333333334</c:v>
                </c:pt>
                <c:pt idx="398">
                  <c:v>103.41666666666667</c:v>
                </c:pt>
                <c:pt idx="399">
                  <c:v>103.375</c:v>
                </c:pt>
                <c:pt idx="400">
                  <c:v>103.33333333333334</c:v>
                </c:pt>
                <c:pt idx="401">
                  <c:v>103.29166666666667</c:v>
                </c:pt>
                <c:pt idx="402">
                  <c:v>103.25</c:v>
                </c:pt>
                <c:pt idx="403">
                  <c:v>103.20833333333333</c:v>
                </c:pt>
                <c:pt idx="404">
                  <c:v>103.16666666666667</c:v>
                </c:pt>
                <c:pt idx="405">
                  <c:v>103.125</c:v>
                </c:pt>
                <c:pt idx="406">
                  <c:v>103.08333333333333</c:v>
                </c:pt>
                <c:pt idx="407">
                  <c:v>103.04166666666667</c:v>
                </c:pt>
                <c:pt idx="408">
                  <c:v>103</c:v>
                </c:pt>
                <c:pt idx="409">
                  <c:v>102.95833333333333</c:v>
                </c:pt>
                <c:pt idx="410">
                  <c:v>102.91666666666666</c:v>
                </c:pt>
                <c:pt idx="411">
                  <c:v>102.875</c:v>
                </c:pt>
                <c:pt idx="412">
                  <c:v>102.83333333333333</c:v>
                </c:pt>
                <c:pt idx="413">
                  <c:v>102.79166666666666</c:v>
                </c:pt>
                <c:pt idx="414">
                  <c:v>102.75000000000001</c:v>
                </c:pt>
                <c:pt idx="415">
                  <c:v>102.70833333333333</c:v>
                </c:pt>
                <c:pt idx="416">
                  <c:v>102.66666666666666</c:v>
                </c:pt>
                <c:pt idx="417">
                  <c:v>102.62500000000001</c:v>
                </c:pt>
                <c:pt idx="418">
                  <c:v>102.58333333333334</c:v>
                </c:pt>
                <c:pt idx="419">
                  <c:v>102.54166666666666</c:v>
                </c:pt>
                <c:pt idx="420">
                  <c:v>102.49999999999999</c:v>
                </c:pt>
                <c:pt idx="421">
                  <c:v>102.45833333333334</c:v>
                </c:pt>
                <c:pt idx="422">
                  <c:v>102.41666666666667</c:v>
                </c:pt>
                <c:pt idx="423">
                  <c:v>102.375</c:v>
                </c:pt>
                <c:pt idx="424">
                  <c:v>102.33333333333334</c:v>
                </c:pt>
                <c:pt idx="425">
                  <c:v>102.29166666666667</c:v>
                </c:pt>
                <c:pt idx="426">
                  <c:v>102.25</c:v>
                </c:pt>
                <c:pt idx="427">
                  <c:v>102.20833333333333</c:v>
                </c:pt>
                <c:pt idx="428">
                  <c:v>102.16666666666667</c:v>
                </c:pt>
                <c:pt idx="429">
                  <c:v>102.125</c:v>
                </c:pt>
                <c:pt idx="430">
                  <c:v>102.08333333333333</c:v>
                </c:pt>
                <c:pt idx="431">
                  <c:v>102.04166666666667</c:v>
                </c:pt>
                <c:pt idx="432">
                  <c:v>102</c:v>
                </c:pt>
                <c:pt idx="433">
                  <c:v>101.95833333333333</c:v>
                </c:pt>
                <c:pt idx="434">
                  <c:v>101.91666666666667</c:v>
                </c:pt>
                <c:pt idx="435">
                  <c:v>101.875</c:v>
                </c:pt>
                <c:pt idx="436">
                  <c:v>101.83333333333333</c:v>
                </c:pt>
                <c:pt idx="437">
                  <c:v>101.79166666666666</c:v>
                </c:pt>
                <c:pt idx="438">
                  <c:v>101.75</c:v>
                </c:pt>
                <c:pt idx="439">
                  <c:v>101.70833333333333</c:v>
                </c:pt>
                <c:pt idx="440">
                  <c:v>101.66666666666666</c:v>
                </c:pt>
                <c:pt idx="441">
                  <c:v>101.62500000000001</c:v>
                </c:pt>
                <c:pt idx="442">
                  <c:v>101.58333333333334</c:v>
                </c:pt>
                <c:pt idx="443">
                  <c:v>101.54166666666666</c:v>
                </c:pt>
                <c:pt idx="444">
                  <c:v>101.49999999999999</c:v>
                </c:pt>
                <c:pt idx="445">
                  <c:v>101.45833333333334</c:v>
                </c:pt>
                <c:pt idx="446">
                  <c:v>101.41666666666667</c:v>
                </c:pt>
                <c:pt idx="447">
                  <c:v>101.375</c:v>
                </c:pt>
                <c:pt idx="448">
                  <c:v>101.33333333333334</c:v>
                </c:pt>
                <c:pt idx="449">
                  <c:v>101.29166666666667</c:v>
                </c:pt>
                <c:pt idx="450">
                  <c:v>101.25</c:v>
                </c:pt>
                <c:pt idx="451">
                  <c:v>101.20833333333333</c:v>
                </c:pt>
                <c:pt idx="452">
                  <c:v>101.16666666666667</c:v>
                </c:pt>
                <c:pt idx="453">
                  <c:v>101.125</c:v>
                </c:pt>
                <c:pt idx="454">
                  <c:v>101.08333333333333</c:v>
                </c:pt>
                <c:pt idx="455">
                  <c:v>101.04166666666667</c:v>
                </c:pt>
                <c:pt idx="456">
                  <c:v>101</c:v>
                </c:pt>
                <c:pt idx="457">
                  <c:v>100.95833333333333</c:v>
                </c:pt>
                <c:pt idx="458">
                  <c:v>100.91666666666667</c:v>
                </c:pt>
                <c:pt idx="459">
                  <c:v>100.875</c:v>
                </c:pt>
                <c:pt idx="460">
                  <c:v>100.83333333333333</c:v>
                </c:pt>
                <c:pt idx="461">
                  <c:v>100.79166666666666</c:v>
                </c:pt>
                <c:pt idx="462">
                  <c:v>100.75</c:v>
                </c:pt>
                <c:pt idx="463">
                  <c:v>100.70833333333333</c:v>
                </c:pt>
                <c:pt idx="464">
                  <c:v>100.66666666666666</c:v>
                </c:pt>
                <c:pt idx="465">
                  <c:v>100.62500000000001</c:v>
                </c:pt>
                <c:pt idx="466">
                  <c:v>100.58333333333334</c:v>
                </c:pt>
                <c:pt idx="467">
                  <c:v>100.54166666666666</c:v>
                </c:pt>
                <c:pt idx="468">
                  <c:v>100.49999999999999</c:v>
                </c:pt>
                <c:pt idx="469">
                  <c:v>100.45833333333334</c:v>
                </c:pt>
                <c:pt idx="470">
                  <c:v>100.41666666666667</c:v>
                </c:pt>
                <c:pt idx="471">
                  <c:v>100.37499999999999</c:v>
                </c:pt>
                <c:pt idx="472">
                  <c:v>100.33333333333334</c:v>
                </c:pt>
                <c:pt idx="473">
                  <c:v>100.29166666666667</c:v>
                </c:pt>
                <c:pt idx="474">
                  <c:v>100.25</c:v>
                </c:pt>
                <c:pt idx="475">
                  <c:v>100.20833333333334</c:v>
                </c:pt>
                <c:pt idx="476">
                  <c:v>100.16666666666667</c:v>
                </c:pt>
                <c:pt idx="477">
                  <c:v>100.125</c:v>
                </c:pt>
                <c:pt idx="478">
                  <c:v>100.08333333333333</c:v>
                </c:pt>
                <c:pt idx="479">
                  <c:v>100.04166666666667</c:v>
                </c:pt>
                <c:pt idx="480">
                  <c:v>100</c:v>
                </c:pt>
                <c:pt idx="481">
                  <c:v>99.958333333333343</c:v>
                </c:pt>
                <c:pt idx="482">
                  <c:v>99.916666666666671</c:v>
                </c:pt>
                <c:pt idx="483">
                  <c:v>99.875</c:v>
                </c:pt>
                <c:pt idx="484">
                  <c:v>99.833333333333329</c:v>
                </c:pt>
                <c:pt idx="485">
                  <c:v>99.791666666666671</c:v>
                </c:pt>
                <c:pt idx="486">
                  <c:v>99.75</c:v>
                </c:pt>
                <c:pt idx="487">
                  <c:v>99.708333333333329</c:v>
                </c:pt>
                <c:pt idx="488">
                  <c:v>99.666666666666671</c:v>
                </c:pt>
                <c:pt idx="489">
                  <c:v>99.625</c:v>
                </c:pt>
                <c:pt idx="490">
                  <c:v>99.583333333333329</c:v>
                </c:pt>
                <c:pt idx="491">
                  <c:v>99.541666666666657</c:v>
                </c:pt>
                <c:pt idx="492">
                  <c:v>99.5</c:v>
                </c:pt>
                <c:pt idx="493">
                  <c:v>99.458333333333343</c:v>
                </c:pt>
                <c:pt idx="494">
                  <c:v>99.416666666666657</c:v>
                </c:pt>
                <c:pt idx="495">
                  <c:v>99.375</c:v>
                </c:pt>
                <c:pt idx="496">
                  <c:v>99.333333333333329</c:v>
                </c:pt>
                <c:pt idx="497">
                  <c:v>99.291666666666671</c:v>
                </c:pt>
                <c:pt idx="498">
                  <c:v>99.25</c:v>
                </c:pt>
                <c:pt idx="499">
                  <c:v>99.208333333333329</c:v>
                </c:pt>
                <c:pt idx="500">
                  <c:v>99.166666666666671</c:v>
                </c:pt>
                <c:pt idx="501">
                  <c:v>99.125</c:v>
                </c:pt>
                <c:pt idx="502">
                  <c:v>99.083333333333329</c:v>
                </c:pt>
                <c:pt idx="503">
                  <c:v>99.041666666666657</c:v>
                </c:pt>
                <c:pt idx="504">
                  <c:v>99</c:v>
                </c:pt>
                <c:pt idx="505">
                  <c:v>98.958333333333343</c:v>
                </c:pt>
                <c:pt idx="506">
                  <c:v>98.916666666666657</c:v>
                </c:pt>
                <c:pt idx="507">
                  <c:v>98.875</c:v>
                </c:pt>
                <c:pt idx="508">
                  <c:v>98.833333333333329</c:v>
                </c:pt>
                <c:pt idx="509">
                  <c:v>98.791666666666671</c:v>
                </c:pt>
                <c:pt idx="510">
                  <c:v>98.75</c:v>
                </c:pt>
                <c:pt idx="511">
                  <c:v>98.708333333333329</c:v>
                </c:pt>
                <c:pt idx="512">
                  <c:v>98.666666666666671</c:v>
                </c:pt>
                <c:pt idx="513">
                  <c:v>98.625</c:v>
                </c:pt>
                <c:pt idx="514">
                  <c:v>98.583333333333329</c:v>
                </c:pt>
                <c:pt idx="515">
                  <c:v>98.541666666666671</c:v>
                </c:pt>
                <c:pt idx="516">
                  <c:v>98.5</c:v>
                </c:pt>
                <c:pt idx="517">
                  <c:v>98.458333333333343</c:v>
                </c:pt>
                <c:pt idx="518">
                  <c:v>98.416666666666657</c:v>
                </c:pt>
                <c:pt idx="519">
                  <c:v>98.375</c:v>
                </c:pt>
                <c:pt idx="520">
                  <c:v>98.333333333333329</c:v>
                </c:pt>
                <c:pt idx="521">
                  <c:v>98.291666666666671</c:v>
                </c:pt>
                <c:pt idx="522">
                  <c:v>98.25</c:v>
                </c:pt>
                <c:pt idx="523">
                  <c:v>98.208333333333329</c:v>
                </c:pt>
                <c:pt idx="524">
                  <c:v>98.166666666666671</c:v>
                </c:pt>
                <c:pt idx="525">
                  <c:v>98.125</c:v>
                </c:pt>
                <c:pt idx="526">
                  <c:v>98.083333333333329</c:v>
                </c:pt>
                <c:pt idx="527">
                  <c:v>98.041666666666671</c:v>
                </c:pt>
                <c:pt idx="528">
                  <c:v>98</c:v>
                </c:pt>
                <c:pt idx="529">
                  <c:v>97.958333333333343</c:v>
                </c:pt>
                <c:pt idx="530">
                  <c:v>97.916666666666657</c:v>
                </c:pt>
                <c:pt idx="531">
                  <c:v>97.875</c:v>
                </c:pt>
                <c:pt idx="532">
                  <c:v>97.833333333333343</c:v>
                </c:pt>
                <c:pt idx="533">
                  <c:v>97.791666666666671</c:v>
                </c:pt>
                <c:pt idx="534">
                  <c:v>97.75</c:v>
                </c:pt>
                <c:pt idx="535">
                  <c:v>97.708333333333329</c:v>
                </c:pt>
                <c:pt idx="536">
                  <c:v>97.666666666666671</c:v>
                </c:pt>
                <c:pt idx="537">
                  <c:v>97.625</c:v>
                </c:pt>
                <c:pt idx="538">
                  <c:v>97.583333333333329</c:v>
                </c:pt>
                <c:pt idx="539">
                  <c:v>97.541666666666671</c:v>
                </c:pt>
                <c:pt idx="540">
                  <c:v>97.5</c:v>
                </c:pt>
                <c:pt idx="541">
                  <c:v>97.458333333333343</c:v>
                </c:pt>
                <c:pt idx="542">
                  <c:v>97.416666666666657</c:v>
                </c:pt>
                <c:pt idx="543">
                  <c:v>97.375</c:v>
                </c:pt>
                <c:pt idx="544">
                  <c:v>97.333333333333343</c:v>
                </c:pt>
                <c:pt idx="545">
                  <c:v>97.291666666666671</c:v>
                </c:pt>
                <c:pt idx="546">
                  <c:v>97.25</c:v>
                </c:pt>
                <c:pt idx="547">
                  <c:v>97.208333333333329</c:v>
                </c:pt>
                <c:pt idx="548">
                  <c:v>97.166666666666671</c:v>
                </c:pt>
                <c:pt idx="549">
                  <c:v>97.125</c:v>
                </c:pt>
                <c:pt idx="550">
                  <c:v>97.083333333333329</c:v>
                </c:pt>
                <c:pt idx="551">
                  <c:v>97.041666666666671</c:v>
                </c:pt>
                <c:pt idx="552">
                  <c:v>97</c:v>
                </c:pt>
                <c:pt idx="553">
                  <c:v>96.958333333333329</c:v>
                </c:pt>
                <c:pt idx="554">
                  <c:v>96.916666666666657</c:v>
                </c:pt>
                <c:pt idx="555">
                  <c:v>96.875</c:v>
                </c:pt>
                <c:pt idx="556">
                  <c:v>96.833333333333343</c:v>
                </c:pt>
                <c:pt idx="557">
                  <c:v>96.791666666666671</c:v>
                </c:pt>
                <c:pt idx="558">
                  <c:v>96.75</c:v>
                </c:pt>
                <c:pt idx="559">
                  <c:v>96.708333333333329</c:v>
                </c:pt>
                <c:pt idx="560">
                  <c:v>96.666666666666671</c:v>
                </c:pt>
                <c:pt idx="561">
                  <c:v>96.625</c:v>
                </c:pt>
                <c:pt idx="562">
                  <c:v>96.583333333333329</c:v>
                </c:pt>
                <c:pt idx="563">
                  <c:v>96.541666666666671</c:v>
                </c:pt>
                <c:pt idx="564">
                  <c:v>96.5</c:v>
                </c:pt>
                <c:pt idx="565">
                  <c:v>96.458333333333329</c:v>
                </c:pt>
                <c:pt idx="566">
                  <c:v>96.416666666666657</c:v>
                </c:pt>
                <c:pt idx="567">
                  <c:v>96.375</c:v>
                </c:pt>
                <c:pt idx="568">
                  <c:v>96.333333333333343</c:v>
                </c:pt>
                <c:pt idx="569">
                  <c:v>96.291666666666657</c:v>
                </c:pt>
                <c:pt idx="570">
                  <c:v>96.25</c:v>
                </c:pt>
                <c:pt idx="571">
                  <c:v>96.208333333333329</c:v>
                </c:pt>
                <c:pt idx="572">
                  <c:v>96.166666666666671</c:v>
                </c:pt>
                <c:pt idx="573">
                  <c:v>96.125</c:v>
                </c:pt>
                <c:pt idx="574">
                  <c:v>96.083333333333329</c:v>
                </c:pt>
                <c:pt idx="575">
                  <c:v>96.041666666666671</c:v>
                </c:pt>
                <c:pt idx="576">
                  <c:v>96</c:v>
                </c:pt>
                <c:pt idx="577">
                  <c:v>95.958333333333329</c:v>
                </c:pt>
                <c:pt idx="578">
                  <c:v>95.916666666666657</c:v>
                </c:pt>
                <c:pt idx="579">
                  <c:v>95.875</c:v>
                </c:pt>
                <c:pt idx="580">
                  <c:v>95.833333333333343</c:v>
                </c:pt>
                <c:pt idx="581">
                  <c:v>95.791666666666657</c:v>
                </c:pt>
                <c:pt idx="582">
                  <c:v>95.75</c:v>
                </c:pt>
                <c:pt idx="583">
                  <c:v>95.708333333333329</c:v>
                </c:pt>
                <c:pt idx="584">
                  <c:v>95.666666666666671</c:v>
                </c:pt>
                <c:pt idx="585">
                  <c:v>95.625</c:v>
                </c:pt>
                <c:pt idx="586">
                  <c:v>95.583333333333329</c:v>
                </c:pt>
                <c:pt idx="587">
                  <c:v>95.541666666666671</c:v>
                </c:pt>
                <c:pt idx="588">
                  <c:v>95.5</c:v>
                </c:pt>
                <c:pt idx="589">
                  <c:v>95.458333333333329</c:v>
                </c:pt>
                <c:pt idx="590">
                  <c:v>95.416666666666671</c:v>
                </c:pt>
                <c:pt idx="591">
                  <c:v>95.375</c:v>
                </c:pt>
                <c:pt idx="592">
                  <c:v>95.333333333333343</c:v>
                </c:pt>
                <c:pt idx="593">
                  <c:v>95.291666666666657</c:v>
                </c:pt>
                <c:pt idx="594">
                  <c:v>95.25</c:v>
                </c:pt>
                <c:pt idx="595">
                  <c:v>95.208333333333329</c:v>
                </c:pt>
                <c:pt idx="596">
                  <c:v>95.166666666666671</c:v>
                </c:pt>
                <c:pt idx="597">
                  <c:v>95.125</c:v>
                </c:pt>
                <c:pt idx="598">
                  <c:v>95.083333333333329</c:v>
                </c:pt>
                <c:pt idx="599">
                  <c:v>95.041666666666671</c:v>
                </c:pt>
                <c:pt idx="600">
                  <c:v>95</c:v>
                </c:pt>
                <c:pt idx="601">
                  <c:v>94.958333333333329</c:v>
                </c:pt>
                <c:pt idx="602">
                  <c:v>94.916666666666671</c:v>
                </c:pt>
                <c:pt idx="603">
                  <c:v>94.875</c:v>
                </c:pt>
                <c:pt idx="604">
                  <c:v>94.833333333333343</c:v>
                </c:pt>
                <c:pt idx="605">
                  <c:v>94.791666666666657</c:v>
                </c:pt>
                <c:pt idx="606">
                  <c:v>94.75</c:v>
                </c:pt>
                <c:pt idx="607">
                  <c:v>94.708333333333343</c:v>
                </c:pt>
                <c:pt idx="608">
                  <c:v>94.666666666666671</c:v>
                </c:pt>
                <c:pt idx="609">
                  <c:v>94.625</c:v>
                </c:pt>
                <c:pt idx="610">
                  <c:v>94.583333333333329</c:v>
                </c:pt>
                <c:pt idx="611">
                  <c:v>94.541666666666671</c:v>
                </c:pt>
                <c:pt idx="612">
                  <c:v>94.5</c:v>
                </c:pt>
                <c:pt idx="613">
                  <c:v>94.458333333333329</c:v>
                </c:pt>
                <c:pt idx="614">
                  <c:v>94.416666666666671</c:v>
                </c:pt>
                <c:pt idx="615">
                  <c:v>94.375</c:v>
                </c:pt>
                <c:pt idx="616">
                  <c:v>94.333333333333343</c:v>
                </c:pt>
                <c:pt idx="617">
                  <c:v>94.291666666666657</c:v>
                </c:pt>
                <c:pt idx="618">
                  <c:v>94.25</c:v>
                </c:pt>
                <c:pt idx="619">
                  <c:v>94.208333333333343</c:v>
                </c:pt>
                <c:pt idx="620">
                  <c:v>94.166666666666671</c:v>
                </c:pt>
                <c:pt idx="621">
                  <c:v>94.125</c:v>
                </c:pt>
                <c:pt idx="622">
                  <c:v>94.083333333333329</c:v>
                </c:pt>
                <c:pt idx="623">
                  <c:v>94.041666666666671</c:v>
                </c:pt>
                <c:pt idx="624">
                  <c:v>94</c:v>
                </c:pt>
                <c:pt idx="625">
                  <c:v>93.958333333333329</c:v>
                </c:pt>
                <c:pt idx="626">
                  <c:v>93.916666666666671</c:v>
                </c:pt>
                <c:pt idx="627">
                  <c:v>93.875</c:v>
                </c:pt>
                <c:pt idx="628">
                  <c:v>93.833333333333329</c:v>
                </c:pt>
                <c:pt idx="629">
                  <c:v>93.791666666666657</c:v>
                </c:pt>
                <c:pt idx="630">
                  <c:v>93.75</c:v>
                </c:pt>
                <c:pt idx="631">
                  <c:v>93.708333333333343</c:v>
                </c:pt>
                <c:pt idx="632">
                  <c:v>93.666666666666671</c:v>
                </c:pt>
                <c:pt idx="633">
                  <c:v>93.625</c:v>
                </c:pt>
                <c:pt idx="634">
                  <c:v>93.583333333333329</c:v>
                </c:pt>
                <c:pt idx="635">
                  <c:v>93.541666666666671</c:v>
                </c:pt>
                <c:pt idx="636">
                  <c:v>93.5</c:v>
                </c:pt>
                <c:pt idx="637">
                  <c:v>93.458333333333329</c:v>
                </c:pt>
                <c:pt idx="638">
                  <c:v>93.416666666666671</c:v>
                </c:pt>
                <c:pt idx="639">
                  <c:v>93.375</c:v>
                </c:pt>
                <c:pt idx="640">
                  <c:v>93.333333333333329</c:v>
                </c:pt>
                <c:pt idx="641">
                  <c:v>93.291666666666657</c:v>
                </c:pt>
                <c:pt idx="642">
                  <c:v>93.25</c:v>
                </c:pt>
                <c:pt idx="643">
                  <c:v>93.208333333333343</c:v>
                </c:pt>
                <c:pt idx="644">
                  <c:v>93.166666666666657</c:v>
                </c:pt>
                <c:pt idx="645">
                  <c:v>93.125</c:v>
                </c:pt>
                <c:pt idx="646">
                  <c:v>93.083333333333329</c:v>
                </c:pt>
                <c:pt idx="647">
                  <c:v>93.041666666666671</c:v>
                </c:pt>
                <c:pt idx="648">
                  <c:v>93</c:v>
                </c:pt>
                <c:pt idx="649">
                  <c:v>92.958333333333329</c:v>
                </c:pt>
                <c:pt idx="650">
                  <c:v>92.916666666666671</c:v>
                </c:pt>
                <c:pt idx="651">
                  <c:v>92.875</c:v>
                </c:pt>
                <c:pt idx="652">
                  <c:v>92.833333333333329</c:v>
                </c:pt>
                <c:pt idx="653">
                  <c:v>92.791666666666657</c:v>
                </c:pt>
                <c:pt idx="654">
                  <c:v>92.75</c:v>
                </c:pt>
                <c:pt idx="655">
                  <c:v>92.708333333333343</c:v>
                </c:pt>
                <c:pt idx="656">
                  <c:v>92.666666666666657</c:v>
                </c:pt>
                <c:pt idx="657">
                  <c:v>92.625</c:v>
                </c:pt>
                <c:pt idx="658">
                  <c:v>92.583333333333329</c:v>
                </c:pt>
                <c:pt idx="659">
                  <c:v>92.541666666666671</c:v>
                </c:pt>
                <c:pt idx="660">
                  <c:v>92.5</c:v>
                </c:pt>
                <c:pt idx="661">
                  <c:v>92.458333333333329</c:v>
                </c:pt>
                <c:pt idx="662">
                  <c:v>92.416666666666671</c:v>
                </c:pt>
                <c:pt idx="663">
                  <c:v>92.375</c:v>
                </c:pt>
                <c:pt idx="664">
                  <c:v>92.333333333333329</c:v>
                </c:pt>
                <c:pt idx="665">
                  <c:v>92.291666666666671</c:v>
                </c:pt>
                <c:pt idx="666">
                  <c:v>92.25</c:v>
                </c:pt>
                <c:pt idx="667">
                  <c:v>92.208333333333343</c:v>
                </c:pt>
                <c:pt idx="668">
                  <c:v>92.166666666666657</c:v>
                </c:pt>
                <c:pt idx="669">
                  <c:v>92.125</c:v>
                </c:pt>
                <c:pt idx="670">
                  <c:v>92.083333333333329</c:v>
                </c:pt>
                <c:pt idx="671">
                  <c:v>92.041666666666671</c:v>
                </c:pt>
                <c:pt idx="672">
                  <c:v>92</c:v>
                </c:pt>
                <c:pt idx="673">
                  <c:v>91.958333333333329</c:v>
                </c:pt>
                <c:pt idx="674">
                  <c:v>91.916666666666671</c:v>
                </c:pt>
                <c:pt idx="675">
                  <c:v>91.875</c:v>
                </c:pt>
                <c:pt idx="676">
                  <c:v>91.833333333333329</c:v>
                </c:pt>
                <c:pt idx="677">
                  <c:v>91.791666666666671</c:v>
                </c:pt>
                <c:pt idx="678">
                  <c:v>91.75</c:v>
                </c:pt>
                <c:pt idx="679">
                  <c:v>91.708333333333343</c:v>
                </c:pt>
                <c:pt idx="680">
                  <c:v>91.666666666666657</c:v>
                </c:pt>
                <c:pt idx="681">
                  <c:v>91.625</c:v>
                </c:pt>
                <c:pt idx="682">
                  <c:v>91.583333333333343</c:v>
                </c:pt>
                <c:pt idx="683">
                  <c:v>91.541666666666671</c:v>
                </c:pt>
                <c:pt idx="684">
                  <c:v>91.5</c:v>
                </c:pt>
                <c:pt idx="685">
                  <c:v>91.458333333333329</c:v>
                </c:pt>
                <c:pt idx="686">
                  <c:v>91.416666666666671</c:v>
                </c:pt>
                <c:pt idx="687">
                  <c:v>91.375</c:v>
                </c:pt>
                <c:pt idx="688">
                  <c:v>91.333333333333329</c:v>
                </c:pt>
                <c:pt idx="689">
                  <c:v>91.291666666666671</c:v>
                </c:pt>
                <c:pt idx="690">
                  <c:v>91.25</c:v>
                </c:pt>
                <c:pt idx="691">
                  <c:v>91.208333333333343</c:v>
                </c:pt>
                <c:pt idx="692">
                  <c:v>91.166666666666657</c:v>
                </c:pt>
                <c:pt idx="693">
                  <c:v>91.125</c:v>
                </c:pt>
                <c:pt idx="694">
                  <c:v>91.083333333333343</c:v>
                </c:pt>
                <c:pt idx="695">
                  <c:v>91.041666666666671</c:v>
                </c:pt>
                <c:pt idx="696">
                  <c:v>91</c:v>
                </c:pt>
                <c:pt idx="697">
                  <c:v>90.958333333333329</c:v>
                </c:pt>
                <c:pt idx="698">
                  <c:v>90.916666666666671</c:v>
                </c:pt>
                <c:pt idx="699">
                  <c:v>90.875</c:v>
                </c:pt>
                <c:pt idx="700">
                  <c:v>90.833333333333329</c:v>
                </c:pt>
                <c:pt idx="701">
                  <c:v>90.791666666666671</c:v>
                </c:pt>
                <c:pt idx="702">
                  <c:v>90.75</c:v>
                </c:pt>
                <c:pt idx="703">
                  <c:v>90.708333333333329</c:v>
                </c:pt>
                <c:pt idx="704">
                  <c:v>90.666666666666657</c:v>
                </c:pt>
                <c:pt idx="705">
                  <c:v>90.625</c:v>
                </c:pt>
                <c:pt idx="706">
                  <c:v>90.583333333333343</c:v>
                </c:pt>
                <c:pt idx="707">
                  <c:v>90.541666666666671</c:v>
                </c:pt>
                <c:pt idx="708">
                  <c:v>90.5</c:v>
                </c:pt>
                <c:pt idx="709">
                  <c:v>90.458333333333329</c:v>
                </c:pt>
                <c:pt idx="710">
                  <c:v>90.416666666666671</c:v>
                </c:pt>
                <c:pt idx="711">
                  <c:v>90.375</c:v>
                </c:pt>
                <c:pt idx="712">
                  <c:v>90.333333333333329</c:v>
                </c:pt>
                <c:pt idx="713">
                  <c:v>90.291666666666671</c:v>
                </c:pt>
                <c:pt idx="714">
                  <c:v>90.25</c:v>
                </c:pt>
                <c:pt idx="715">
                  <c:v>90.208333333333329</c:v>
                </c:pt>
                <c:pt idx="716">
                  <c:v>90.166666666666657</c:v>
                </c:pt>
                <c:pt idx="717">
                  <c:v>90.125</c:v>
                </c:pt>
                <c:pt idx="718">
                  <c:v>90.083333333333343</c:v>
                </c:pt>
                <c:pt idx="719">
                  <c:v>90.041666666666657</c:v>
                </c:pt>
                <c:pt idx="720">
                  <c:v>90</c:v>
                </c:pt>
                <c:pt idx="721">
                  <c:v>89.958333333333329</c:v>
                </c:pt>
                <c:pt idx="722">
                  <c:v>89.916666666666671</c:v>
                </c:pt>
                <c:pt idx="723">
                  <c:v>89.875</c:v>
                </c:pt>
                <c:pt idx="724">
                  <c:v>89.833333333333329</c:v>
                </c:pt>
                <c:pt idx="725">
                  <c:v>89.791666666666671</c:v>
                </c:pt>
                <c:pt idx="726">
                  <c:v>89.75</c:v>
                </c:pt>
                <c:pt idx="727">
                  <c:v>89.708333333333329</c:v>
                </c:pt>
                <c:pt idx="728">
                  <c:v>89.666666666666657</c:v>
                </c:pt>
                <c:pt idx="729">
                  <c:v>89.625</c:v>
                </c:pt>
                <c:pt idx="730">
                  <c:v>89.583333333333343</c:v>
                </c:pt>
                <c:pt idx="731">
                  <c:v>89.541666666666657</c:v>
                </c:pt>
                <c:pt idx="732">
                  <c:v>89.5</c:v>
                </c:pt>
                <c:pt idx="733">
                  <c:v>89.458333333333329</c:v>
                </c:pt>
                <c:pt idx="734">
                  <c:v>89.416666666666671</c:v>
                </c:pt>
                <c:pt idx="735">
                  <c:v>89.375</c:v>
                </c:pt>
                <c:pt idx="736">
                  <c:v>89.333333333333329</c:v>
                </c:pt>
                <c:pt idx="737">
                  <c:v>89.291666666666671</c:v>
                </c:pt>
                <c:pt idx="738">
                  <c:v>89.25</c:v>
                </c:pt>
                <c:pt idx="739">
                  <c:v>89.208333333333329</c:v>
                </c:pt>
                <c:pt idx="740">
                  <c:v>89.166666666666671</c:v>
                </c:pt>
                <c:pt idx="741">
                  <c:v>89.125</c:v>
                </c:pt>
                <c:pt idx="742">
                  <c:v>89.083333333333343</c:v>
                </c:pt>
                <c:pt idx="743">
                  <c:v>89.041666666666657</c:v>
                </c:pt>
                <c:pt idx="744">
                  <c:v>89</c:v>
                </c:pt>
                <c:pt idx="745">
                  <c:v>88.958333333333329</c:v>
                </c:pt>
                <c:pt idx="746">
                  <c:v>88.916666666666671</c:v>
                </c:pt>
                <c:pt idx="747">
                  <c:v>88.875</c:v>
                </c:pt>
                <c:pt idx="748">
                  <c:v>88.833333333333329</c:v>
                </c:pt>
                <c:pt idx="749">
                  <c:v>88.791666666666671</c:v>
                </c:pt>
                <c:pt idx="750">
                  <c:v>88.75</c:v>
                </c:pt>
                <c:pt idx="751">
                  <c:v>88.708333333333329</c:v>
                </c:pt>
                <c:pt idx="752">
                  <c:v>88.666666666666671</c:v>
                </c:pt>
                <c:pt idx="753">
                  <c:v>88.625</c:v>
                </c:pt>
                <c:pt idx="754">
                  <c:v>88.583333333333343</c:v>
                </c:pt>
                <c:pt idx="755">
                  <c:v>88.541666666666657</c:v>
                </c:pt>
                <c:pt idx="756">
                  <c:v>88.5</c:v>
                </c:pt>
                <c:pt idx="757">
                  <c:v>88.458333333333343</c:v>
                </c:pt>
                <c:pt idx="758">
                  <c:v>88.416666666666671</c:v>
                </c:pt>
                <c:pt idx="759">
                  <c:v>88.375</c:v>
                </c:pt>
                <c:pt idx="760">
                  <c:v>88.333333333333329</c:v>
                </c:pt>
                <c:pt idx="761">
                  <c:v>88.291666666666671</c:v>
                </c:pt>
                <c:pt idx="762">
                  <c:v>88.25</c:v>
                </c:pt>
                <c:pt idx="763">
                  <c:v>88.208333333333329</c:v>
                </c:pt>
                <c:pt idx="764">
                  <c:v>88.166666666666671</c:v>
                </c:pt>
                <c:pt idx="765">
                  <c:v>88.125</c:v>
                </c:pt>
                <c:pt idx="766">
                  <c:v>88.083333333333343</c:v>
                </c:pt>
                <c:pt idx="767">
                  <c:v>88.041666666666657</c:v>
                </c:pt>
                <c:pt idx="768">
                  <c:v>88</c:v>
                </c:pt>
                <c:pt idx="769">
                  <c:v>87.958333333333343</c:v>
                </c:pt>
                <c:pt idx="770">
                  <c:v>87.916666666666671</c:v>
                </c:pt>
                <c:pt idx="771">
                  <c:v>87.875</c:v>
                </c:pt>
                <c:pt idx="772">
                  <c:v>87.833333333333329</c:v>
                </c:pt>
                <c:pt idx="773">
                  <c:v>87.791666666666671</c:v>
                </c:pt>
                <c:pt idx="774">
                  <c:v>87.75</c:v>
                </c:pt>
                <c:pt idx="775">
                  <c:v>87.708333333333329</c:v>
                </c:pt>
                <c:pt idx="776">
                  <c:v>87.666666666666671</c:v>
                </c:pt>
                <c:pt idx="777">
                  <c:v>87.625</c:v>
                </c:pt>
                <c:pt idx="778">
                  <c:v>87.583333333333329</c:v>
                </c:pt>
                <c:pt idx="779">
                  <c:v>87.541666666666657</c:v>
                </c:pt>
                <c:pt idx="780">
                  <c:v>87.5</c:v>
                </c:pt>
                <c:pt idx="781">
                  <c:v>87.458333333333343</c:v>
                </c:pt>
                <c:pt idx="782">
                  <c:v>87.416666666666671</c:v>
                </c:pt>
                <c:pt idx="783">
                  <c:v>87.375</c:v>
                </c:pt>
                <c:pt idx="784">
                  <c:v>87.333333333333329</c:v>
                </c:pt>
                <c:pt idx="785">
                  <c:v>87.291666666666671</c:v>
                </c:pt>
                <c:pt idx="786">
                  <c:v>87.25</c:v>
                </c:pt>
                <c:pt idx="787">
                  <c:v>87.208333333333329</c:v>
                </c:pt>
                <c:pt idx="788">
                  <c:v>87.166666666666671</c:v>
                </c:pt>
                <c:pt idx="789">
                  <c:v>87.125</c:v>
                </c:pt>
                <c:pt idx="790">
                  <c:v>87.083333333333329</c:v>
                </c:pt>
                <c:pt idx="791">
                  <c:v>87.041666666666657</c:v>
                </c:pt>
                <c:pt idx="792">
                  <c:v>87</c:v>
                </c:pt>
                <c:pt idx="793">
                  <c:v>86.958333333333343</c:v>
                </c:pt>
                <c:pt idx="794">
                  <c:v>86.916666666666657</c:v>
                </c:pt>
                <c:pt idx="795">
                  <c:v>86.875</c:v>
                </c:pt>
                <c:pt idx="796">
                  <c:v>86.833333333333329</c:v>
                </c:pt>
                <c:pt idx="797">
                  <c:v>86.791666666666671</c:v>
                </c:pt>
                <c:pt idx="798">
                  <c:v>86.75</c:v>
                </c:pt>
                <c:pt idx="799">
                  <c:v>86.708333333333329</c:v>
                </c:pt>
                <c:pt idx="800">
                  <c:v>86.666666666666671</c:v>
                </c:pt>
                <c:pt idx="801">
                  <c:v>86.625</c:v>
                </c:pt>
                <c:pt idx="802">
                  <c:v>86.583333333333329</c:v>
                </c:pt>
                <c:pt idx="803">
                  <c:v>86.541666666666657</c:v>
                </c:pt>
                <c:pt idx="804">
                  <c:v>86.5</c:v>
                </c:pt>
                <c:pt idx="805">
                  <c:v>86.458333333333343</c:v>
                </c:pt>
                <c:pt idx="806">
                  <c:v>86.416666666666657</c:v>
                </c:pt>
                <c:pt idx="807">
                  <c:v>86.375</c:v>
                </c:pt>
                <c:pt idx="808">
                  <c:v>86.333333333333329</c:v>
                </c:pt>
                <c:pt idx="809">
                  <c:v>86.291666666666671</c:v>
                </c:pt>
                <c:pt idx="810">
                  <c:v>86.25</c:v>
                </c:pt>
                <c:pt idx="811">
                  <c:v>86.208333333333329</c:v>
                </c:pt>
                <c:pt idx="812">
                  <c:v>86.166666666666671</c:v>
                </c:pt>
                <c:pt idx="813">
                  <c:v>86.125</c:v>
                </c:pt>
                <c:pt idx="814">
                  <c:v>86.083333333333329</c:v>
                </c:pt>
                <c:pt idx="815">
                  <c:v>86.041666666666671</c:v>
                </c:pt>
                <c:pt idx="816">
                  <c:v>86</c:v>
                </c:pt>
                <c:pt idx="817">
                  <c:v>85.958333333333343</c:v>
                </c:pt>
                <c:pt idx="818">
                  <c:v>85.916666666666657</c:v>
                </c:pt>
                <c:pt idx="819">
                  <c:v>85.875</c:v>
                </c:pt>
                <c:pt idx="820">
                  <c:v>85.833333333333329</c:v>
                </c:pt>
                <c:pt idx="821">
                  <c:v>85.791666666666671</c:v>
                </c:pt>
                <c:pt idx="822">
                  <c:v>85.75</c:v>
                </c:pt>
                <c:pt idx="823">
                  <c:v>85.708333333333329</c:v>
                </c:pt>
                <c:pt idx="824">
                  <c:v>85.666666666666671</c:v>
                </c:pt>
                <c:pt idx="825">
                  <c:v>85.625</c:v>
                </c:pt>
                <c:pt idx="826">
                  <c:v>85.583333333333329</c:v>
                </c:pt>
                <c:pt idx="827">
                  <c:v>85.541666666666671</c:v>
                </c:pt>
                <c:pt idx="828">
                  <c:v>85.5</c:v>
                </c:pt>
                <c:pt idx="829">
                  <c:v>85.458333333333343</c:v>
                </c:pt>
                <c:pt idx="830">
                  <c:v>85.416666666666657</c:v>
                </c:pt>
                <c:pt idx="831">
                  <c:v>85.375</c:v>
                </c:pt>
                <c:pt idx="832">
                  <c:v>85.333333333333343</c:v>
                </c:pt>
                <c:pt idx="833">
                  <c:v>85.291666666666671</c:v>
                </c:pt>
                <c:pt idx="834">
                  <c:v>85.25</c:v>
                </c:pt>
                <c:pt idx="835">
                  <c:v>85.208333333333329</c:v>
                </c:pt>
                <c:pt idx="836">
                  <c:v>85.166666666666671</c:v>
                </c:pt>
                <c:pt idx="837">
                  <c:v>85.125</c:v>
                </c:pt>
                <c:pt idx="838">
                  <c:v>85.083333333333329</c:v>
                </c:pt>
                <c:pt idx="839">
                  <c:v>85.041666666666671</c:v>
                </c:pt>
                <c:pt idx="840">
                  <c:v>85</c:v>
                </c:pt>
                <c:pt idx="841">
                  <c:v>84.958333333333343</c:v>
                </c:pt>
                <c:pt idx="842">
                  <c:v>84.916666666666657</c:v>
                </c:pt>
                <c:pt idx="843">
                  <c:v>84.875</c:v>
                </c:pt>
                <c:pt idx="844">
                  <c:v>84.833333333333343</c:v>
                </c:pt>
                <c:pt idx="845">
                  <c:v>84.791666666666671</c:v>
                </c:pt>
                <c:pt idx="846">
                  <c:v>84.75</c:v>
                </c:pt>
                <c:pt idx="847">
                  <c:v>84.708333333333329</c:v>
                </c:pt>
                <c:pt idx="848">
                  <c:v>84.666666666666671</c:v>
                </c:pt>
                <c:pt idx="849">
                  <c:v>84.625</c:v>
                </c:pt>
                <c:pt idx="850">
                  <c:v>84.583333333333329</c:v>
                </c:pt>
                <c:pt idx="851">
                  <c:v>84.541666666666671</c:v>
                </c:pt>
                <c:pt idx="852">
                  <c:v>84.5</c:v>
                </c:pt>
                <c:pt idx="853">
                  <c:v>84.458333333333329</c:v>
                </c:pt>
                <c:pt idx="854">
                  <c:v>84.416666666666657</c:v>
                </c:pt>
                <c:pt idx="855">
                  <c:v>84.375</c:v>
                </c:pt>
                <c:pt idx="856">
                  <c:v>84.333333333333343</c:v>
                </c:pt>
                <c:pt idx="857">
                  <c:v>84.291666666666671</c:v>
                </c:pt>
                <c:pt idx="858">
                  <c:v>84.25</c:v>
                </c:pt>
                <c:pt idx="859">
                  <c:v>84.208333333333329</c:v>
                </c:pt>
                <c:pt idx="860">
                  <c:v>84.166666666666671</c:v>
                </c:pt>
                <c:pt idx="861">
                  <c:v>84.125</c:v>
                </c:pt>
                <c:pt idx="862">
                  <c:v>84.083333333333329</c:v>
                </c:pt>
                <c:pt idx="863">
                  <c:v>84.041666666666671</c:v>
                </c:pt>
                <c:pt idx="864">
                  <c:v>84</c:v>
                </c:pt>
                <c:pt idx="865">
                  <c:v>83.958333333333329</c:v>
                </c:pt>
                <c:pt idx="866">
                  <c:v>83.916666666666657</c:v>
                </c:pt>
                <c:pt idx="867">
                  <c:v>83.875</c:v>
                </c:pt>
                <c:pt idx="868">
                  <c:v>83.833333333333343</c:v>
                </c:pt>
                <c:pt idx="869">
                  <c:v>83.791666666666657</c:v>
                </c:pt>
                <c:pt idx="870">
                  <c:v>83.75</c:v>
                </c:pt>
                <c:pt idx="871">
                  <c:v>83.708333333333329</c:v>
                </c:pt>
                <c:pt idx="872">
                  <c:v>83.666666666666671</c:v>
                </c:pt>
                <c:pt idx="873">
                  <c:v>83.625</c:v>
                </c:pt>
                <c:pt idx="874">
                  <c:v>83.583333333333329</c:v>
                </c:pt>
                <c:pt idx="875">
                  <c:v>83.541666666666671</c:v>
                </c:pt>
                <c:pt idx="876">
                  <c:v>83.5</c:v>
                </c:pt>
                <c:pt idx="877">
                  <c:v>83.458333333333329</c:v>
                </c:pt>
                <c:pt idx="878">
                  <c:v>83.416666666666657</c:v>
                </c:pt>
                <c:pt idx="879">
                  <c:v>83.375</c:v>
                </c:pt>
                <c:pt idx="880">
                  <c:v>83.333333333333343</c:v>
                </c:pt>
                <c:pt idx="881">
                  <c:v>83.291666666666657</c:v>
                </c:pt>
                <c:pt idx="882">
                  <c:v>83.25</c:v>
                </c:pt>
                <c:pt idx="883">
                  <c:v>83.208333333333329</c:v>
                </c:pt>
                <c:pt idx="884">
                  <c:v>83.166666666666671</c:v>
                </c:pt>
                <c:pt idx="885">
                  <c:v>83.125</c:v>
                </c:pt>
                <c:pt idx="886">
                  <c:v>83.083333333333329</c:v>
                </c:pt>
                <c:pt idx="887">
                  <c:v>83.041666666666671</c:v>
                </c:pt>
                <c:pt idx="888">
                  <c:v>83</c:v>
                </c:pt>
                <c:pt idx="889">
                  <c:v>82.958333333333329</c:v>
                </c:pt>
                <c:pt idx="890">
                  <c:v>82.916666666666671</c:v>
                </c:pt>
                <c:pt idx="891">
                  <c:v>82.875</c:v>
                </c:pt>
                <c:pt idx="892">
                  <c:v>82.833333333333343</c:v>
                </c:pt>
                <c:pt idx="893">
                  <c:v>82.791666666666657</c:v>
                </c:pt>
                <c:pt idx="894">
                  <c:v>82.75</c:v>
                </c:pt>
                <c:pt idx="895">
                  <c:v>82.708333333333329</c:v>
                </c:pt>
                <c:pt idx="896">
                  <c:v>82.666666666666671</c:v>
                </c:pt>
                <c:pt idx="897">
                  <c:v>82.625</c:v>
                </c:pt>
                <c:pt idx="898">
                  <c:v>82.583333333333329</c:v>
                </c:pt>
                <c:pt idx="899">
                  <c:v>82.541666666666671</c:v>
                </c:pt>
                <c:pt idx="900">
                  <c:v>82.5</c:v>
                </c:pt>
                <c:pt idx="901">
                  <c:v>82.458333333333329</c:v>
                </c:pt>
                <c:pt idx="902">
                  <c:v>82.416666666666671</c:v>
                </c:pt>
                <c:pt idx="903">
                  <c:v>82.375</c:v>
                </c:pt>
                <c:pt idx="904">
                  <c:v>82.333333333333343</c:v>
                </c:pt>
                <c:pt idx="905">
                  <c:v>82.291666666666657</c:v>
                </c:pt>
                <c:pt idx="906">
                  <c:v>82.25</c:v>
                </c:pt>
                <c:pt idx="907">
                  <c:v>82.208333333333343</c:v>
                </c:pt>
                <c:pt idx="908">
                  <c:v>82.166666666666671</c:v>
                </c:pt>
                <c:pt idx="909">
                  <c:v>82.125</c:v>
                </c:pt>
                <c:pt idx="910">
                  <c:v>82.083333333333329</c:v>
                </c:pt>
                <c:pt idx="911">
                  <c:v>82.041666666666671</c:v>
                </c:pt>
                <c:pt idx="912">
                  <c:v>82</c:v>
                </c:pt>
                <c:pt idx="913">
                  <c:v>81.958333333333329</c:v>
                </c:pt>
                <c:pt idx="914">
                  <c:v>81.916666666666671</c:v>
                </c:pt>
                <c:pt idx="915">
                  <c:v>81.875</c:v>
                </c:pt>
                <c:pt idx="916">
                  <c:v>81.833333333333343</c:v>
                </c:pt>
                <c:pt idx="917">
                  <c:v>81.791666666666657</c:v>
                </c:pt>
                <c:pt idx="918">
                  <c:v>81.75</c:v>
                </c:pt>
                <c:pt idx="919">
                  <c:v>81.708333333333343</c:v>
                </c:pt>
                <c:pt idx="920">
                  <c:v>81.666666666666671</c:v>
                </c:pt>
                <c:pt idx="921">
                  <c:v>81.625</c:v>
                </c:pt>
                <c:pt idx="922">
                  <c:v>81.583333333333329</c:v>
                </c:pt>
                <c:pt idx="923">
                  <c:v>81.541666666666671</c:v>
                </c:pt>
                <c:pt idx="924">
                  <c:v>81.5</c:v>
                </c:pt>
                <c:pt idx="925">
                  <c:v>81.458333333333329</c:v>
                </c:pt>
                <c:pt idx="926">
                  <c:v>81.416666666666671</c:v>
                </c:pt>
                <c:pt idx="927">
                  <c:v>81.375</c:v>
                </c:pt>
                <c:pt idx="928">
                  <c:v>81.333333333333329</c:v>
                </c:pt>
                <c:pt idx="929">
                  <c:v>81.291666666666657</c:v>
                </c:pt>
                <c:pt idx="930">
                  <c:v>81.25</c:v>
                </c:pt>
                <c:pt idx="931">
                  <c:v>81.208333333333343</c:v>
                </c:pt>
                <c:pt idx="932">
                  <c:v>81.166666666666671</c:v>
                </c:pt>
                <c:pt idx="933">
                  <c:v>81.125</c:v>
                </c:pt>
                <c:pt idx="934">
                  <c:v>81.083333333333329</c:v>
                </c:pt>
                <c:pt idx="935">
                  <c:v>81.041666666666671</c:v>
                </c:pt>
                <c:pt idx="936">
                  <c:v>81</c:v>
                </c:pt>
                <c:pt idx="937">
                  <c:v>80.958333333333329</c:v>
                </c:pt>
                <c:pt idx="938">
                  <c:v>80.916666666666671</c:v>
                </c:pt>
                <c:pt idx="939">
                  <c:v>80.875</c:v>
                </c:pt>
                <c:pt idx="940">
                  <c:v>80.833333333333329</c:v>
                </c:pt>
                <c:pt idx="941">
                  <c:v>80.791666666666657</c:v>
                </c:pt>
                <c:pt idx="942">
                  <c:v>80.75</c:v>
                </c:pt>
                <c:pt idx="943">
                  <c:v>80.708333333333343</c:v>
                </c:pt>
                <c:pt idx="944">
                  <c:v>80.666666666666657</c:v>
                </c:pt>
                <c:pt idx="945">
                  <c:v>80.625</c:v>
                </c:pt>
                <c:pt idx="946">
                  <c:v>80.583333333333329</c:v>
                </c:pt>
                <c:pt idx="947">
                  <c:v>80.541666666666671</c:v>
                </c:pt>
                <c:pt idx="948">
                  <c:v>80.5</c:v>
                </c:pt>
                <c:pt idx="949">
                  <c:v>80.458333333333329</c:v>
                </c:pt>
                <c:pt idx="950">
                  <c:v>80.416666666666671</c:v>
                </c:pt>
                <c:pt idx="951">
                  <c:v>80.375</c:v>
                </c:pt>
                <c:pt idx="952">
                  <c:v>80.333333333333329</c:v>
                </c:pt>
                <c:pt idx="953">
                  <c:v>80.291666666666657</c:v>
                </c:pt>
                <c:pt idx="954">
                  <c:v>80.25</c:v>
                </c:pt>
                <c:pt idx="955">
                  <c:v>80.208333333333343</c:v>
                </c:pt>
                <c:pt idx="956">
                  <c:v>80.166666666666657</c:v>
                </c:pt>
                <c:pt idx="957">
                  <c:v>80.125</c:v>
                </c:pt>
                <c:pt idx="958">
                  <c:v>80.083333333333329</c:v>
                </c:pt>
                <c:pt idx="959">
                  <c:v>80.041666666666671</c:v>
                </c:pt>
                <c:pt idx="960">
                  <c:v>80</c:v>
                </c:pt>
                <c:pt idx="961">
                  <c:v>79.958333333333329</c:v>
                </c:pt>
                <c:pt idx="962">
                  <c:v>79.916666666666671</c:v>
                </c:pt>
                <c:pt idx="963">
                  <c:v>79.875</c:v>
                </c:pt>
                <c:pt idx="964">
                  <c:v>79.833333333333329</c:v>
                </c:pt>
                <c:pt idx="965">
                  <c:v>79.791666666666671</c:v>
                </c:pt>
                <c:pt idx="966">
                  <c:v>79.75</c:v>
                </c:pt>
                <c:pt idx="967">
                  <c:v>79.708333333333343</c:v>
                </c:pt>
                <c:pt idx="968">
                  <c:v>79.666666666666657</c:v>
                </c:pt>
                <c:pt idx="969">
                  <c:v>79.625</c:v>
                </c:pt>
                <c:pt idx="970">
                  <c:v>79.583333333333329</c:v>
                </c:pt>
                <c:pt idx="971">
                  <c:v>79.541666666666671</c:v>
                </c:pt>
                <c:pt idx="972">
                  <c:v>79.5</c:v>
                </c:pt>
                <c:pt idx="973">
                  <c:v>79.458333333333329</c:v>
                </c:pt>
                <c:pt idx="974">
                  <c:v>79.416666666666671</c:v>
                </c:pt>
                <c:pt idx="975">
                  <c:v>79.375</c:v>
                </c:pt>
                <c:pt idx="976">
                  <c:v>79.333333333333329</c:v>
                </c:pt>
                <c:pt idx="977">
                  <c:v>79.291666666666671</c:v>
                </c:pt>
                <c:pt idx="978">
                  <c:v>79.25</c:v>
                </c:pt>
                <c:pt idx="979">
                  <c:v>79.208333333333343</c:v>
                </c:pt>
                <c:pt idx="980">
                  <c:v>79.166666666666657</c:v>
                </c:pt>
                <c:pt idx="981">
                  <c:v>79.125</c:v>
                </c:pt>
                <c:pt idx="982">
                  <c:v>79.083333333333343</c:v>
                </c:pt>
                <c:pt idx="983">
                  <c:v>79.041666666666671</c:v>
                </c:pt>
                <c:pt idx="984">
                  <c:v>79</c:v>
                </c:pt>
                <c:pt idx="985">
                  <c:v>78.958333333333329</c:v>
                </c:pt>
                <c:pt idx="986">
                  <c:v>78.916666666666671</c:v>
                </c:pt>
                <c:pt idx="987">
                  <c:v>78.875</c:v>
                </c:pt>
                <c:pt idx="988">
                  <c:v>78.833333333333329</c:v>
                </c:pt>
                <c:pt idx="989">
                  <c:v>78.791666666666671</c:v>
                </c:pt>
                <c:pt idx="990">
                  <c:v>78.75</c:v>
                </c:pt>
                <c:pt idx="991">
                  <c:v>78.708333333333343</c:v>
                </c:pt>
                <c:pt idx="992">
                  <c:v>78.666666666666657</c:v>
                </c:pt>
                <c:pt idx="993">
                  <c:v>78.625</c:v>
                </c:pt>
                <c:pt idx="994">
                  <c:v>78.583333333333343</c:v>
                </c:pt>
                <c:pt idx="995">
                  <c:v>78.541666666666671</c:v>
                </c:pt>
                <c:pt idx="996">
                  <c:v>78.5</c:v>
                </c:pt>
                <c:pt idx="997">
                  <c:v>78.458333333333329</c:v>
                </c:pt>
                <c:pt idx="998">
                  <c:v>78.416666666666671</c:v>
                </c:pt>
                <c:pt idx="999">
                  <c:v>78.375</c:v>
                </c:pt>
                <c:pt idx="1000">
                  <c:v>78.333333333333329</c:v>
                </c:pt>
                <c:pt idx="1001">
                  <c:v>78.291666666666671</c:v>
                </c:pt>
                <c:pt idx="1002">
                  <c:v>78.25</c:v>
                </c:pt>
                <c:pt idx="1003">
                  <c:v>78.208333333333329</c:v>
                </c:pt>
                <c:pt idx="1004">
                  <c:v>78.166666666666657</c:v>
                </c:pt>
                <c:pt idx="1005">
                  <c:v>78.125</c:v>
                </c:pt>
                <c:pt idx="1006">
                  <c:v>78.083333333333343</c:v>
                </c:pt>
                <c:pt idx="1007">
                  <c:v>78.041666666666671</c:v>
                </c:pt>
                <c:pt idx="1008">
                  <c:v>78</c:v>
                </c:pt>
                <c:pt idx="1009">
                  <c:v>77.958333333333329</c:v>
                </c:pt>
                <c:pt idx="1010">
                  <c:v>77.916666666666671</c:v>
                </c:pt>
                <c:pt idx="1011">
                  <c:v>77.875</c:v>
                </c:pt>
                <c:pt idx="1012">
                  <c:v>77.833333333333329</c:v>
                </c:pt>
                <c:pt idx="1013">
                  <c:v>77.791666666666671</c:v>
                </c:pt>
                <c:pt idx="1014">
                  <c:v>77.75</c:v>
                </c:pt>
                <c:pt idx="1015">
                  <c:v>77.708333333333329</c:v>
                </c:pt>
                <c:pt idx="1016">
                  <c:v>77.666666666666657</c:v>
                </c:pt>
                <c:pt idx="1017">
                  <c:v>77.625</c:v>
                </c:pt>
                <c:pt idx="1018">
                  <c:v>77.583333333333343</c:v>
                </c:pt>
                <c:pt idx="1019">
                  <c:v>77.541666666666657</c:v>
                </c:pt>
                <c:pt idx="1020">
                  <c:v>77.5</c:v>
                </c:pt>
                <c:pt idx="1021">
                  <c:v>77.458333333333329</c:v>
                </c:pt>
                <c:pt idx="1022">
                  <c:v>77.416666666666671</c:v>
                </c:pt>
                <c:pt idx="1023">
                  <c:v>77.375</c:v>
                </c:pt>
                <c:pt idx="1024">
                  <c:v>77.333333333333329</c:v>
                </c:pt>
                <c:pt idx="1025">
                  <c:v>77.291666666666671</c:v>
                </c:pt>
                <c:pt idx="1026">
                  <c:v>77.25</c:v>
                </c:pt>
                <c:pt idx="1027">
                  <c:v>77.208333333333329</c:v>
                </c:pt>
                <c:pt idx="1028">
                  <c:v>77.166666666666657</c:v>
                </c:pt>
                <c:pt idx="1029">
                  <c:v>77.125</c:v>
                </c:pt>
                <c:pt idx="1030">
                  <c:v>77.083333333333343</c:v>
                </c:pt>
                <c:pt idx="1031">
                  <c:v>77.041666666666657</c:v>
                </c:pt>
                <c:pt idx="1032">
                  <c:v>77</c:v>
                </c:pt>
                <c:pt idx="1033">
                  <c:v>76.958333333333329</c:v>
                </c:pt>
                <c:pt idx="1034">
                  <c:v>76.916666666666671</c:v>
                </c:pt>
                <c:pt idx="1035">
                  <c:v>76.875</c:v>
                </c:pt>
                <c:pt idx="1036">
                  <c:v>76.833333333333329</c:v>
                </c:pt>
                <c:pt idx="1037">
                  <c:v>76.791666666666671</c:v>
                </c:pt>
                <c:pt idx="1038">
                  <c:v>76.75</c:v>
                </c:pt>
                <c:pt idx="1039">
                  <c:v>76.708333333333329</c:v>
                </c:pt>
                <c:pt idx="1040">
                  <c:v>76.666666666666671</c:v>
                </c:pt>
                <c:pt idx="1041">
                  <c:v>76.625</c:v>
                </c:pt>
                <c:pt idx="1042">
                  <c:v>76.583333333333343</c:v>
                </c:pt>
                <c:pt idx="1043">
                  <c:v>76.541666666666657</c:v>
                </c:pt>
                <c:pt idx="1044">
                  <c:v>76.5</c:v>
                </c:pt>
                <c:pt idx="1045">
                  <c:v>76.458333333333329</c:v>
                </c:pt>
                <c:pt idx="1046">
                  <c:v>76.416666666666671</c:v>
                </c:pt>
                <c:pt idx="1047">
                  <c:v>76.375</c:v>
                </c:pt>
                <c:pt idx="1048">
                  <c:v>76.333333333333329</c:v>
                </c:pt>
                <c:pt idx="1049">
                  <c:v>76.291666666666671</c:v>
                </c:pt>
                <c:pt idx="1050">
                  <c:v>76.25</c:v>
                </c:pt>
                <c:pt idx="1051">
                  <c:v>76.208333333333329</c:v>
                </c:pt>
                <c:pt idx="1052">
                  <c:v>76.166666666666671</c:v>
                </c:pt>
                <c:pt idx="1053">
                  <c:v>76.125</c:v>
                </c:pt>
                <c:pt idx="1054">
                  <c:v>76.083333333333343</c:v>
                </c:pt>
                <c:pt idx="1055">
                  <c:v>76.041666666666657</c:v>
                </c:pt>
                <c:pt idx="1056">
                  <c:v>76</c:v>
                </c:pt>
                <c:pt idx="1057">
                  <c:v>75.958333333333343</c:v>
                </c:pt>
                <c:pt idx="1058">
                  <c:v>75.916666666666671</c:v>
                </c:pt>
                <c:pt idx="1059">
                  <c:v>75.875</c:v>
                </c:pt>
                <c:pt idx="1060">
                  <c:v>75.833333333333329</c:v>
                </c:pt>
                <c:pt idx="1061">
                  <c:v>75.791666666666671</c:v>
                </c:pt>
                <c:pt idx="1062">
                  <c:v>75.75</c:v>
                </c:pt>
                <c:pt idx="1063">
                  <c:v>75.708333333333329</c:v>
                </c:pt>
                <c:pt idx="1064">
                  <c:v>75.666666666666671</c:v>
                </c:pt>
                <c:pt idx="1065">
                  <c:v>75.625</c:v>
                </c:pt>
                <c:pt idx="1066">
                  <c:v>75.583333333333343</c:v>
                </c:pt>
                <c:pt idx="1067">
                  <c:v>75.541666666666657</c:v>
                </c:pt>
                <c:pt idx="1068">
                  <c:v>75.5</c:v>
                </c:pt>
                <c:pt idx="1069">
                  <c:v>75.458333333333343</c:v>
                </c:pt>
                <c:pt idx="1070">
                  <c:v>75.416666666666671</c:v>
                </c:pt>
                <c:pt idx="1071">
                  <c:v>75.375</c:v>
                </c:pt>
                <c:pt idx="1072">
                  <c:v>75.333333333333329</c:v>
                </c:pt>
                <c:pt idx="1073">
                  <c:v>75.291666666666671</c:v>
                </c:pt>
                <c:pt idx="1074">
                  <c:v>75.25</c:v>
                </c:pt>
                <c:pt idx="1075">
                  <c:v>75.208333333333329</c:v>
                </c:pt>
                <c:pt idx="1076">
                  <c:v>75.166666666666671</c:v>
                </c:pt>
                <c:pt idx="1077">
                  <c:v>75.125</c:v>
                </c:pt>
                <c:pt idx="1078">
                  <c:v>75.083333333333329</c:v>
                </c:pt>
                <c:pt idx="1079">
                  <c:v>75.041666666666657</c:v>
                </c:pt>
                <c:pt idx="1080">
                  <c:v>75</c:v>
                </c:pt>
                <c:pt idx="1081">
                  <c:v>74.958333333333343</c:v>
                </c:pt>
                <c:pt idx="1082">
                  <c:v>74.916666666666671</c:v>
                </c:pt>
                <c:pt idx="1083">
                  <c:v>74.875</c:v>
                </c:pt>
                <c:pt idx="1084">
                  <c:v>74.833333333333329</c:v>
                </c:pt>
                <c:pt idx="1085">
                  <c:v>74.791666666666671</c:v>
                </c:pt>
                <c:pt idx="1086">
                  <c:v>74.75</c:v>
                </c:pt>
                <c:pt idx="1087">
                  <c:v>74.708333333333329</c:v>
                </c:pt>
                <c:pt idx="1088">
                  <c:v>74.666666666666671</c:v>
                </c:pt>
                <c:pt idx="1089">
                  <c:v>74.625</c:v>
                </c:pt>
                <c:pt idx="1090">
                  <c:v>74.583333333333329</c:v>
                </c:pt>
                <c:pt idx="1091">
                  <c:v>74.541666666666657</c:v>
                </c:pt>
                <c:pt idx="1092">
                  <c:v>74.5</c:v>
                </c:pt>
                <c:pt idx="1093">
                  <c:v>74.458333333333343</c:v>
                </c:pt>
                <c:pt idx="1094">
                  <c:v>74.416666666666657</c:v>
                </c:pt>
                <c:pt idx="1095">
                  <c:v>74.375</c:v>
                </c:pt>
                <c:pt idx="1096">
                  <c:v>74.333333333333329</c:v>
                </c:pt>
                <c:pt idx="1097">
                  <c:v>74.291666666666671</c:v>
                </c:pt>
                <c:pt idx="1098">
                  <c:v>74.25</c:v>
                </c:pt>
                <c:pt idx="1099">
                  <c:v>74.208333333333329</c:v>
                </c:pt>
                <c:pt idx="1100">
                  <c:v>74.166666666666671</c:v>
                </c:pt>
                <c:pt idx="1101">
                  <c:v>74.125</c:v>
                </c:pt>
                <c:pt idx="1102">
                  <c:v>74.083333333333329</c:v>
                </c:pt>
                <c:pt idx="1103">
                  <c:v>74.041666666666657</c:v>
                </c:pt>
                <c:pt idx="1104">
                  <c:v>74</c:v>
                </c:pt>
                <c:pt idx="1105">
                  <c:v>73.958333333333343</c:v>
                </c:pt>
                <c:pt idx="1106">
                  <c:v>73.916666666666657</c:v>
                </c:pt>
                <c:pt idx="1107">
                  <c:v>73.875</c:v>
                </c:pt>
                <c:pt idx="1108">
                  <c:v>73.833333333333329</c:v>
                </c:pt>
                <c:pt idx="1109">
                  <c:v>73.791666666666671</c:v>
                </c:pt>
                <c:pt idx="1110">
                  <c:v>73.75</c:v>
                </c:pt>
                <c:pt idx="1111">
                  <c:v>73.708333333333329</c:v>
                </c:pt>
                <c:pt idx="1112">
                  <c:v>73.666666666666671</c:v>
                </c:pt>
                <c:pt idx="1113">
                  <c:v>73.625</c:v>
                </c:pt>
                <c:pt idx="1114">
                  <c:v>73.583333333333329</c:v>
                </c:pt>
                <c:pt idx="1115">
                  <c:v>73.541666666666671</c:v>
                </c:pt>
                <c:pt idx="1116">
                  <c:v>73.5</c:v>
                </c:pt>
                <c:pt idx="1117">
                  <c:v>73.458333333333343</c:v>
                </c:pt>
                <c:pt idx="1118">
                  <c:v>73.416666666666657</c:v>
                </c:pt>
                <c:pt idx="1119">
                  <c:v>73.375</c:v>
                </c:pt>
                <c:pt idx="1120">
                  <c:v>73.333333333333329</c:v>
                </c:pt>
                <c:pt idx="1121">
                  <c:v>73.291666666666671</c:v>
                </c:pt>
                <c:pt idx="1122">
                  <c:v>73.25</c:v>
                </c:pt>
                <c:pt idx="1123">
                  <c:v>73.208333333333329</c:v>
                </c:pt>
                <c:pt idx="1124">
                  <c:v>73.166666666666671</c:v>
                </c:pt>
                <c:pt idx="1125">
                  <c:v>73.125</c:v>
                </c:pt>
                <c:pt idx="1126">
                  <c:v>73.083333333333329</c:v>
                </c:pt>
                <c:pt idx="1127">
                  <c:v>73.041666666666671</c:v>
                </c:pt>
                <c:pt idx="1128">
                  <c:v>73</c:v>
                </c:pt>
                <c:pt idx="1129">
                  <c:v>72.958333333333343</c:v>
                </c:pt>
                <c:pt idx="1130">
                  <c:v>72.916666666666657</c:v>
                </c:pt>
                <c:pt idx="1131">
                  <c:v>72.875</c:v>
                </c:pt>
                <c:pt idx="1132">
                  <c:v>72.833333333333343</c:v>
                </c:pt>
                <c:pt idx="1133">
                  <c:v>72.791666666666671</c:v>
                </c:pt>
                <c:pt idx="1134">
                  <c:v>72.75</c:v>
                </c:pt>
                <c:pt idx="1135">
                  <c:v>72.708333333333329</c:v>
                </c:pt>
                <c:pt idx="1136">
                  <c:v>72.666666666666671</c:v>
                </c:pt>
                <c:pt idx="1137">
                  <c:v>72.625</c:v>
                </c:pt>
                <c:pt idx="1138">
                  <c:v>72.583333333333329</c:v>
                </c:pt>
                <c:pt idx="1139">
                  <c:v>72.541666666666671</c:v>
                </c:pt>
                <c:pt idx="1140">
                  <c:v>72.5</c:v>
                </c:pt>
                <c:pt idx="1141">
                  <c:v>72.458333333333343</c:v>
                </c:pt>
                <c:pt idx="1142">
                  <c:v>72.416666666666657</c:v>
                </c:pt>
                <c:pt idx="1143">
                  <c:v>72.375</c:v>
                </c:pt>
                <c:pt idx="1144">
                  <c:v>72.333333333333343</c:v>
                </c:pt>
                <c:pt idx="1145">
                  <c:v>72.291666666666671</c:v>
                </c:pt>
                <c:pt idx="1146">
                  <c:v>72.25</c:v>
                </c:pt>
                <c:pt idx="1147">
                  <c:v>72.208333333333329</c:v>
                </c:pt>
                <c:pt idx="1148">
                  <c:v>72.166666666666671</c:v>
                </c:pt>
                <c:pt idx="1149">
                  <c:v>72.125</c:v>
                </c:pt>
                <c:pt idx="1150">
                  <c:v>72.083333333333329</c:v>
                </c:pt>
                <c:pt idx="1151">
                  <c:v>72.041666666666671</c:v>
                </c:pt>
                <c:pt idx="1152">
                  <c:v>72</c:v>
                </c:pt>
                <c:pt idx="1153">
                  <c:v>71.958333333333329</c:v>
                </c:pt>
                <c:pt idx="1154">
                  <c:v>71.916666666666657</c:v>
                </c:pt>
                <c:pt idx="1155">
                  <c:v>71.875</c:v>
                </c:pt>
                <c:pt idx="1156">
                  <c:v>71.833333333333343</c:v>
                </c:pt>
                <c:pt idx="1157">
                  <c:v>71.791666666666671</c:v>
                </c:pt>
                <c:pt idx="1158">
                  <c:v>71.75</c:v>
                </c:pt>
                <c:pt idx="1159">
                  <c:v>71.708333333333329</c:v>
                </c:pt>
                <c:pt idx="1160">
                  <c:v>71.666666666666671</c:v>
                </c:pt>
                <c:pt idx="1161">
                  <c:v>71.625</c:v>
                </c:pt>
                <c:pt idx="1162">
                  <c:v>71.583333333333329</c:v>
                </c:pt>
                <c:pt idx="1163">
                  <c:v>71.541666666666671</c:v>
                </c:pt>
                <c:pt idx="1164">
                  <c:v>71.5</c:v>
                </c:pt>
                <c:pt idx="1165">
                  <c:v>71.458333333333329</c:v>
                </c:pt>
                <c:pt idx="1166">
                  <c:v>71.416666666666657</c:v>
                </c:pt>
                <c:pt idx="1167">
                  <c:v>71.375</c:v>
                </c:pt>
                <c:pt idx="1168">
                  <c:v>71.333333333333343</c:v>
                </c:pt>
                <c:pt idx="1169">
                  <c:v>71.291666666666657</c:v>
                </c:pt>
                <c:pt idx="1170">
                  <c:v>71.25</c:v>
                </c:pt>
                <c:pt idx="1171">
                  <c:v>71.208333333333329</c:v>
                </c:pt>
                <c:pt idx="1172">
                  <c:v>71.166666666666671</c:v>
                </c:pt>
                <c:pt idx="1173">
                  <c:v>71.125</c:v>
                </c:pt>
                <c:pt idx="1174">
                  <c:v>71.083333333333329</c:v>
                </c:pt>
                <c:pt idx="1175">
                  <c:v>71.041666666666671</c:v>
                </c:pt>
                <c:pt idx="1176">
                  <c:v>71</c:v>
                </c:pt>
                <c:pt idx="1177">
                  <c:v>70.958333333333329</c:v>
                </c:pt>
                <c:pt idx="1178">
                  <c:v>70.916666666666657</c:v>
                </c:pt>
                <c:pt idx="1179">
                  <c:v>70.875</c:v>
                </c:pt>
                <c:pt idx="1180">
                  <c:v>70.833333333333343</c:v>
                </c:pt>
                <c:pt idx="1181">
                  <c:v>70.791666666666657</c:v>
                </c:pt>
                <c:pt idx="1182">
                  <c:v>70.75</c:v>
                </c:pt>
                <c:pt idx="1183">
                  <c:v>70.708333333333329</c:v>
                </c:pt>
                <c:pt idx="1184">
                  <c:v>70.666666666666671</c:v>
                </c:pt>
                <c:pt idx="1185">
                  <c:v>70.625</c:v>
                </c:pt>
                <c:pt idx="1186">
                  <c:v>70.583333333333329</c:v>
                </c:pt>
                <c:pt idx="1187">
                  <c:v>70.541666666666671</c:v>
                </c:pt>
                <c:pt idx="1188">
                  <c:v>70.5</c:v>
                </c:pt>
                <c:pt idx="1189">
                  <c:v>70.458333333333329</c:v>
                </c:pt>
                <c:pt idx="1190">
                  <c:v>70.416666666666671</c:v>
                </c:pt>
                <c:pt idx="1191">
                  <c:v>70.375</c:v>
                </c:pt>
                <c:pt idx="1192">
                  <c:v>70.333333333333343</c:v>
                </c:pt>
                <c:pt idx="1193">
                  <c:v>70.291666666666657</c:v>
                </c:pt>
                <c:pt idx="1194">
                  <c:v>70.25</c:v>
                </c:pt>
                <c:pt idx="1195">
                  <c:v>70.208333333333329</c:v>
                </c:pt>
                <c:pt idx="1196">
                  <c:v>70.166666666666671</c:v>
                </c:pt>
                <c:pt idx="1197">
                  <c:v>70.125</c:v>
                </c:pt>
                <c:pt idx="1198">
                  <c:v>70.083333333333329</c:v>
                </c:pt>
                <c:pt idx="1199">
                  <c:v>70.041666666666671</c:v>
                </c:pt>
                <c:pt idx="1200">
                  <c:v>70</c:v>
                </c:pt>
                <c:pt idx="1201">
                  <c:v>69.958333333333329</c:v>
                </c:pt>
                <c:pt idx="1202">
                  <c:v>69.916666666666671</c:v>
                </c:pt>
                <c:pt idx="1203">
                  <c:v>69.875</c:v>
                </c:pt>
                <c:pt idx="1204">
                  <c:v>69.833333333333343</c:v>
                </c:pt>
                <c:pt idx="1205">
                  <c:v>69.791666666666657</c:v>
                </c:pt>
                <c:pt idx="1206">
                  <c:v>69.75</c:v>
                </c:pt>
                <c:pt idx="1207">
                  <c:v>69.708333333333343</c:v>
                </c:pt>
                <c:pt idx="1208">
                  <c:v>69.666666666666671</c:v>
                </c:pt>
                <c:pt idx="1209">
                  <c:v>69.625</c:v>
                </c:pt>
                <c:pt idx="1210">
                  <c:v>69.583333333333329</c:v>
                </c:pt>
                <c:pt idx="1211">
                  <c:v>69.541666666666671</c:v>
                </c:pt>
                <c:pt idx="1212">
                  <c:v>69.5</c:v>
                </c:pt>
                <c:pt idx="1213">
                  <c:v>69.458333333333329</c:v>
                </c:pt>
                <c:pt idx="1214">
                  <c:v>69.416666666666671</c:v>
                </c:pt>
                <c:pt idx="1215">
                  <c:v>69.375</c:v>
                </c:pt>
                <c:pt idx="1216">
                  <c:v>69.333333333333343</c:v>
                </c:pt>
                <c:pt idx="1217">
                  <c:v>69.291666666666657</c:v>
                </c:pt>
                <c:pt idx="1218">
                  <c:v>69.25</c:v>
                </c:pt>
                <c:pt idx="1219">
                  <c:v>69.208333333333343</c:v>
                </c:pt>
                <c:pt idx="1220">
                  <c:v>69.166666666666671</c:v>
                </c:pt>
                <c:pt idx="1221">
                  <c:v>69.125</c:v>
                </c:pt>
                <c:pt idx="1222">
                  <c:v>69.083333333333329</c:v>
                </c:pt>
                <c:pt idx="1223">
                  <c:v>69.041666666666671</c:v>
                </c:pt>
                <c:pt idx="1224">
                  <c:v>69</c:v>
                </c:pt>
                <c:pt idx="1225">
                  <c:v>68.958333333333329</c:v>
                </c:pt>
                <c:pt idx="1226">
                  <c:v>68.916666666666671</c:v>
                </c:pt>
                <c:pt idx="1227">
                  <c:v>68.875</c:v>
                </c:pt>
                <c:pt idx="1228">
                  <c:v>68.833333333333329</c:v>
                </c:pt>
                <c:pt idx="1229">
                  <c:v>68.791666666666657</c:v>
                </c:pt>
                <c:pt idx="1230">
                  <c:v>68.75</c:v>
                </c:pt>
                <c:pt idx="1231">
                  <c:v>68.708333333333343</c:v>
                </c:pt>
                <c:pt idx="1232">
                  <c:v>68.666666666666671</c:v>
                </c:pt>
                <c:pt idx="1233">
                  <c:v>68.625</c:v>
                </c:pt>
                <c:pt idx="1234">
                  <c:v>68.583333333333329</c:v>
                </c:pt>
                <c:pt idx="1235">
                  <c:v>68.541666666666671</c:v>
                </c:pt>
                <c:pt idx="1236">
                  <c:v>68.5</c:v>
                </c:pt>
                <c:pt idx="1237">
                  <c:v>68.458333333333329</c:v>
                </c:pt>
                <c:pt idx="1238">
                  <c:v>68.416666666666671</c:v>
                </c:pt>
                <c:pt idx="1239">
                  <c:v>68.375</c:v>
                </c:pt>
                <c:pt idx="1240">
                  <c:v>68.333333333333329</c:v>
                </c:pt>
                <c:pt idx="1241">
                  <c:v>68.291666666666657</c:v>
                </c:pt>
                <c:pt idx="1242">
                  <c:v>68.25</c:v>
                </c:pt>
                <c:pt idx="1243">
                  <c:v>68.208333333333343</c:v>
                </c:pt>
                <c:pt idx="1244">
                  <c:v>68.166666666666657</c:v>
                </c:pt>
                <c:pt idx="1245">
                  <c:v>68.125</c:v>
                </c:pt>
                <c:pt idx="1246">
                  <c:v>68.083333333333329</c:v>
                </c:pt>
                <c:pt idx="1247">
                  <c:v>68.041666666666671</c:v>
                </c:pt>
                <c:pt idx="1248">
                  <c:v>68</c:v>
                </c:pt>
                <c:pt idx="1249">
                  <c:v>67.958333333333329</c:v>
                </c:pt>
                <c:pt idx="1250">
                  <c:v>67.916666666666671</c:v>
                </c:pt>
                <c:pt idx="1251">
                  <c:v>67.875</c:v>
                </c:pt>
                <c:pt idx="1252">
                  <c:v>67.833333333333329</c:v>
                </c:pt>
                <c:pt idx="1253">
                  <c:v>67.791666666666657</c:v>
                </c:pt>
                <c:pt idx="1254">
                  <c:v>67.75</c:v>
                </c:pt>
                <c:pt idx="1255">
                  <c:v>67.708333333333343</c:v>
                </c:pt>
                <c:pt idx="1256">
                  <c:v>67.666666666666657</c:v>
                </c:pt>
                <c:pt idx="1257">
                  <c:v>67.625</c:v>
                </c:pt>
                <c:pt idx="1258">
                  <c:v>67.583333333333329</c:v>
                </c:pt>
                <c:pt idx="1259">
                  <c:v>67.541666666666671</c:v>
                </c:pt>
                <c:pt idx="1260">
                  <c:v>67.5</c:v>
                </c:pt>
                <c:pt idx="1261">
                  <c:v>67.458333333333329</c:v>
                </c:pt>
                <c:pt idx="1262">
                  <c:v>67.416666666666671</c:v>
                </c:pt>
                <c:pt idx="1263">
                  <c:v>67.375</c:v>
                </c:pt>
                <c:pt idx="1264">
                  <c:v>67.333333333333329</c:v>
                </c:pt>
                <c:pt idx="1265">
                  <c:v>67.291666666666671</c:v>
                </c:pt>
                <c:pt idx="1266">
                  <c:v>67.25</c:v>
                </c:pt>
                <c:pt idx="1267">
                  <c:v>67.208333333333343</c:v>
                </c:pt>
                <c:pt idx="1268">
                  <c:v>67.166666666666657</c:v>
                </c:pt>
                <c:pt idx="1269">
                  <c:v>67.125</c:v>
                </c:pt>
                <c:pt idx="1270">
                  <c:v>67.083333333333329</c:v>
                </c:pt>
                <c:pt idx="1271">
                  <c:v>67.041666666666671</c:v>
                </c:pt>
                <c:pt idx="1272">
                  <c:v>67</c:v>
                </c:pt>
                <c:pt idx="1273">
                  <c:v>66.958333333333329</c:v>
                </c:pt>
                <c:pt idx="1274">
                  <c:v>66.916666666666671</c:v>
                </c:pt>
                <c:pt idx="1275">
                  <c:v>66.875</c:v>
                </c:pt>
                <c:pt idx="1276">
                  <c:v>66.833333333333329</c:v>
                </c:pt>
                <c:pt idx="1277">
                  <c:v>66.791666666666671</c:v>
                </c:pt>
                <c:pt idx="1278">
                  <c:v>66.75</c:v>
                </c:pt>
                <c:pt idx="1279">
                  <c:v>66.708333333333343</c:v>
                </c:pt>
                <c:pt idx="1280">
                  <c:v>66.666666666666657</c:v>
                </c:pt>
                <c:pt idx="1281">
                  <c:v>66.625</c:v>
                </c:pt>
                <c:pt idx="1282">
                  <c:v>66.583333333333343</c:v>
                </c:pt>
                <c:pt idx="1283">
                  <c:v>66.541666666666671</c:v>
                </c:pt>
                <c:pt idx="1284">
                  <c:v>66.5</c:v>
                </c:pt>
                <c:pt idx="1285">
                  <c:v>66.458333333333329</c:v>
                </c:pt>
                <c:pt idx="1286">
                  <c:v>66.416666666666671</c:v>
                </c:pt>
                <c:pt idx="1287">
                  <c:v>66.375</c:v>
                </c:pt>
                <c:pt idx="1288">
                  <c:v>66.333333333333329</c:v>
                </c:pt>
                <c:pt idx="1289">
                  <c:v>66.291666666666671</c:v>
                </c:pt>
                <c:pt idx="1290">
                  <c:v>66.25</c:v>
                </c:pt>
                <c:pt idx="1291">
                  <c:v>66.208333333333343</c:v>
                </c:pt>
                <c:pt idx="1292">
                  <c:v>66.166666666666657</c:v>
                </c:pt>
                <c:pt idx="1293">
                  <c:v>66.125</c:v>
                </c:pt>
                <c:pt idx="1294">
                  <c:v>66.083333333333343</c:v>
                </c:pt>
                <c:pt idx="1295">
                  <c:v>66.041666666666671</c:v>
                </c:pt>
                <c:pt idx="1296">
                  <c:v>66</c:v>
                </c:pt>
                <c:pt idx="1297">
                  <c:v>65.958333333333329</c:v>
                </c:pt>
                <c:pt idx="1298">
                  <c:v>65.916666666666671</c:v>
                </c:pt>
                <c:pt idx="1299">
                  <c:v>65.875</c:v>
                </c:pt>
                <c:pt idx="1300">
                  <c:v>65.833333333333329</c:v>
                </c:pt>
                <c:pt idx="1301">
                  <c:v>65.791666666666671</c:v>
                </c:pt>
                <c:pt idx="1302">
                  <c:v>65.75</c:v>
                </c:pt>
                <c:pt idx="1303">
                  <c:v>65.708333333333329</c:v>
                </c:pt>
                <c:pt idx="1304">
                  <c:v>65.666666666666657</c:v>
                </c:pt>
                <c:pt idx="1305">
                  <c:v>65.625</c:v>
                </c:pt>
                <c:pt idx="1306">
                  <c:v>65.583333333333343</c:v>
                </c:pt>
                <c:pt idx="1307">
                  <c:v>65.541666666666671</c:v>
                </c:pt>
                <c:pt idx="1308">
                  <c:v>65.5</c:v>
                </c:pt>
                <c:pt idx="1309">
                  <c:v>65.458333333333329</c:v>
                </c:pt>
                <c:pt idx="1310">
                  <c:v>65.416666666666671</c:v>
                </c:pt>
                <c:pt idx="1311">
                  <c:v>65.375</c:v>
                </c:pt>
                <c:pt idx="1312">
                  <c:v>65.333333333333329</c:v>
                </c:pt>
                <c:pt idx="1313">
                  <c:v>65.291666666666671</c:v>
                </c:pt>
                <c:pt idx="1314">
                  <c:v>65.25</c:v>
                </c:pt>
                <c:pt idx="1315">
                  <c:v>65.208333333333329</c:v>
                </c:pt>
                <c:pt idx="1316">
                  <c:v>65.166666666666657</c:v>
                </c:pt>
                <c:pt idx="1317">
                  <c:v>65.125</c:v>
                </c:pt>
                <c:pt idx="1318">
                  <c:v>65.083333333333343</c:v>
                </c:pt>
                <c:pt idx="1319">
                  <c:v>65.041666666666657</c:v>
                </c:pt>
                <c:pt idx="1320">
                  <c:v>65</c:v>
                </c:pt>
                <c:pt idx="1321">
                  <c:v>64.958333333333329</c:v>
                </c:pt>
                <c:pt idx="1322">
                  <c:v>64.916666666666671</c:v>
                </c:pt>
                <c:pt idx="1323">
                  <c:v>64.875</c:v>
                </c:pt>
                <c:pt idx="1324">
                  <c:v>64.833333333333329</c:v>
                </c:pt>
                <c:pt idx="1325">
                  <c:v>64.791666666666671</c:v>
                </c:pt>
                <c:pt idx="1326">
                  <c:v>64.75</c:v>
                </c:pt>
                <c:pt idx="1327">
                  <c:v>64.708333333333329</c:v>
                </c:pt>
                <c:pt idx="1328">
                  <c:v>64.666666666666657</c:v>
                </c:pt>
                <c:pt idx="1329">
                  <c:v>64.625</c:v>
                </c:pt>
                <c:pt idx="1330">
                  <c:v>64.583333333333343</c:v>
                </c:pt>
                <c:pt idx="1331">
                  <c:v>64.541666666666657</c:v>
                </c:pt>
                <c:pt idx="1332">
                  <c:v>64.5</c:v>
                </c:pt>
                <c:pt idx="1333">
                  <c:v>64.458333333333329</c:v>
                </c:pt>
                <c:pt idx="1334">
                  <c:v>64.416666666666671</c:v>
                </c:pt>
                <c:pt idx="1335">
                  <c:v>64.375</c:v>
                </c:pt>
                <c:pt idx="1336">
                  <c:v>64.333333333333329</c:v>
                </c:pt>
                <c:pt idx="1337">
                  <c:v>64.291666666666671</c:v>
                </c:pt>
                <c:pt idx="1338">
                  <c:v>64.25</c:v>
                </c:pt>
                <c:pt idx="1339">
                  <c:v>64.208333333333329</c:v>
                </c:pt>
                <c:pt idx="1340">
                  <c:v>64.166666666666671</c:v>
                </c:pt>
                <c:pt idx="1341">
                  <c:v>64.125</c:v>
                </c:pt>
                <c:pt idx="1342">
                  <c:v>64.083333333333343</c:v>
                </c:pt>
                <c:pt idx="1343">
                  <c:v>64.041666666666657</c:v>
                </c:pt>
                <c:pt idx="1344">
                  <c:v>64</c:v>
                </c:pt>
                <c:pt idx="1345">
                  <c:v>63.958333333333329</c:v>
                </c:pt>
                <c:pt idx="1346">
                  <c:v>63.916666666666664</c:v>
                </c:pt>
                <c:pt idx="1347">
                  <c:v>63.875000000000007</c:v>
                </c:pt>
                <c:pt idx="1348">
                  <c:v>63.833333333333329</c:v>
                </c:pt>
                <c:pt idx="1349">
                  <c:v>63.791666666666671</c:v>
                </c:pt>
                <c:pt idx="1350">
                  <c:v>63.749999999999993</c:v>
                </c:pt>
                <c:pt idx="1351">
                  <c:v>63.708333333333336</c:v>
                </c:pt>
                <c:pt idx="1352">
                  <c:v>63.666666666666671</c:v>
                </c:pt>
                <c:pt idx="1353">
                  <c:v>63.625</c:v>
                </c:pt>
                <c:pt idx="1354">
                  <c:v>63.583333333333336</c:v>
                </c:pt>
                <c:pt idx="1355">
                  <c:v>63.541666666666664</c:v>
                </c:pt>
                <c:pt idx="1356">
                  <c:v>63.5</c:v>
                </c:pt>
                <c:pt idx="1357">
                  <c:v>63.458333333333336</c:v>
                </c:pt>
                <c:pt idx="1358">
                  <c:v>63.416666666666664</c:v>
                </c:pt>
                <c:pt idx="1359">
                  <c:v>63.375</c:v>
                </c:pt>
                <c:pt idx="1360">
                  <c:v>63.333333333333329</c:v>
                </c:pt>
                <c:pt idx="1361">
                  <c:v>63.291666666666671</c:v>
                </c:pt>
                <c:pt idx="1362">
                  <c:v>63.249999999999993</c:v>
                </c:pt>
                <c:pt idx="1363">
                  <c:v>63.208333333333336</c:v>
                </c:pt>
                <c:pt idx="1364">
                  <c:v>63.166666666666671</c:v>
                </c:pt>
                <c:pt idx="1365">
                  <c:v>63.125</c:v>
                </c:pt>
                <c:pt idx="1366">
                  <c:v>63.083333333333336</c:v>
                </c:pt>
                <c:pt idx="1367">
                  <c:v>63.041666666666664</c:v>
                </c:pt>
                <c:pt idx="1368">
                  <c:v>63</c:v>
                </c:pt>
                <c:pt idx="1369">
                  <c:v>62.958333333333336</c:v>
                </c:pt>
                <c:pt idx="1370">
                  <c:v>62.916666666666664</c:v>
                </c:pt>
                <c:pt idx="1371">
                  <c:v>62.875</c:v>
                </c:pt>
                <c:pt idx="1372">
                  <c:v>62.833333333333329</c:v>
                </c:pt>
                <c:pt idx="1373">
                  <c:v>62.791666666666671</c:v>
                </c:pt>
                <c:pt idx="1374">
                  <c:v>62.749999999999993</c:v>
                </c:pt>
                <c:pt idx="1375">
                  <c:v>62.708333333333336</c:v>
                </c:pt>
                <c:pt idx="1376">
                  <c:v>62.666666666666671</c:v>
                </c:pt>
                <c:pt idx="1377">
                  <c:v>62.625</c:v>
                </c:pt>
                <c:pt idx="1378">
                  <c:v>62.583333333333336</c:v>
                </c:pt>
                <c:pt idx="1379">
                  <c:v>62.541666666666664</c:v>
                </c:pt>
                <c:pt idx="1380">
                  <c:v>62.5</c:v>
                </c:pt>
                <c:pt idx="1381">
                  <c:v>62.458333333333336</c:v>
                </c:pt>
                <c:pt idx="1382">
                  <c:v>62.416666666666664</c:v>
                </c:pt>
                <c:pt idx="1383">
                  <c:v>62.375</c:v>
                </c:pt>
                <c:pt idx="1384">
                  <c:v>62.333333333333329</c:v>
                </c:pt>
                <c:pt idx="1385">
                  <c:v>62.291666666666664</c:v>
                </c:pt>
                <c:pt idx="1386">
                  <c:v>62.250000000000007</c:v>
                </c:pt>
                <c:pt idx="1387">
                  <c:v>62.208333333333329</c:v>
                </c:pt>
                <c:pt idx="1388">
                  <c:v>62.166666666666671</c:v>
                </c:pt>
                <c:pt idx="1389">
                  <c:v>62.125</c:v>
                </c:pt>
                <c:pt idx="1390">
                  <c:v>62.083333333333336</c:v>
                </c:pt>
                <c:pt idx="1391">
                  <c:v>62.041666666666664</c:v>
                </c:pt>
                <c:pt idx="1392">
                  <c:v>62</c:v>
                </c:pt>
                <c:pt idx="1393">
                  <c:v>61.958333333333336</c:v>
                </c:pt>
                <c:pt idx="1394">
                  <c:v>61.916666666666664</c:v>
                </c:pt>
                <c:pt idx="1395">
                  <c:v>61.875</c:v>
                </c:pt>
                <c:pt idx="1396">
                  <c:v>61.833333333333329</c:v>
                </c:pt>
                <c:pt idx="1397">
                  <c:v>61.791666666666664</c:v>
                </c:pt>
                <c:pt idx="1398">
                  <c:v>61.750000000000007</c:v>
                </c:pt>
                <c:pt idx="1399">
                  <c:v>61.708333333333329</c:v>
                </c:pt>
                <c:pt idx="1400">
                  <c:v>61.666666666666671</c:v>
                </c:pt>
                <c:pt idx="1401">
                  <c:v>61.625</c:v>
                </c:pt>
                <c:pt idx="1402">
                  <c:v>61.583333333333336</c:v>
                </c:pt>
                <c:pt idx="1403">
                  <c:v>61.541666666666664</c:v>
                </c:pt>
                <c:pt idx="1404">
                  <c:v>61.5</c:v>
                </c:pt>
                <c:pt idx="1405">
                  <c:v>61.458333333333336</c:v>
                </c:pt>
                <c:pt idx="1406">
                  <c:v>61.416666666666664</c:v>
                </c:pt>
                <c:pt idx="1407">
                  <c:v>61.375</c:v>
                </c:pt>
                <c:pt idx="1408">
                  <c:v>61.333333333333329</c:v>
                </c:pt>
                <c:pt idx="1409">
                  <c:v>61.291666666666664</c:v>
                </c:pt>
                <c:pt idx="1410">
                  <c:v>61.250000000000007</c:v>
                </c:pt>
                <c:pt idx="1411">
                  <c:v>61.208333333333329</c:v>
                </c:pt>
                <c:pt idx="1412">
                  <c:v>61.166666666666671</c:v>
                </c:pt>
                <c:pt idx="1413">
                  <c:v>61.124999999999993</c:v>
                </c:pt>
                <c:pt idx="1414">
                  <c:v>61.083333333333336</c:v>
                </c:pt>
                <c:pt idx="1415">
                  <c:v>61.041666666666671</c:v>
                </c:pt>
                <c:pt idx="1416">
                  <c:v>61</c:v>
                </c:pt>
                <c:pt idx="1417">
                  <c:v>60.958333333333336</c:v>
                </c:pt>
                <c:pt idx="1418">
                  <c:v>60.916666666666664</c:v>
                </c:pt>
                <c:pt idx="1419">
                  <c:v>60.875</c:v>
                </c:pt>
                <c:pt idx="1420">
                  <c:v>60.833333333333329</c:v>
                </c:pt>
                <c:pt idx="1421">
                  <c:v>60.791666666666664</c:v>
                </c:pt>
                <c:pt idx="1422">
                  <c:v>60.750000000000007</c:v>
                </c:pt>
                <c:pt idx="1423">
                  <c:v>60.708333333333329</c:v>
                </c:pt>
                <c:pt idx="1424">
                  <c:v>60.666666666666671</c:v>
                </c:pt>
                <c:pt idx="1425">
                  <c:v>60.624999999999993</c:v>
                </c:pt>
                <c:pt idx="1426">
                  <c:v>60.583333333333336</c:v>
                </c:pt>
                <c:pt idx="1427">
                  <c:v>60.541666666666671</c:v>
                </c:pt>
                <c:pt idx="1428">
                  <c:v>60.5</c:v>
                </c:pt>
                <c:pt idx="1429">
                  <c:v>60.458333333333336</c:v>
                </c:pt>
                <c:pt idx="1430">
                  <c:v>60.416666666666664</c:v>
                </c:pt>
                <c:pt idx="1431">
                  <c:v>60.375</c:v>
                </c:pt>
                <c:pt idx="1432">
                  <c:v>60.333333333333336</c:v>
                </c:pt>
                <c:pt idx="1433">
                  <c:v>60.291666666666664</c:v>
                </c:pt>
                <c:pt idx="1434">
                  <c:v>60.25</c:v>
                </c:pt>
                <c:pt idx="1435">
                  <c:v>60.208333333333329</c:v>
                </c:pt>
                <c:pt idx="1436">
                  <c:v>60.166666666666671</c:v>
                </c:pt>
                <c:pt idx="1437">
                  <c:v>60.124999999999993</c:v>
                </c:pt>
                <c:pt idx="1438">
                  <c:v>60.083333333333336</c:v>
                </c:pt>
                <c:pt idx="1439">
                  <c:v>60.041666666666671</c:v>
                </c:pt>
                <c:pt idx="1440">
                  <c:v>60</c:v>
                </c:pt>
                <c:pt idx="1441">
                  <c:v>59.958333333333336</c:v>
                </c:pt>
                <c:pt idx="1442">
                  <c:v>59.916666666666664</c:v>
                </c:pt>
                <c:pt idx="1443">
                  <c:v>59.875</c:v>
                </c:pt>
                <c:pt idx="1444">
                  <c:v>59.833333333333336</c:v>
                </c:pt>
                <c:pt idx="1445">
                  <c:v>59.791666666666664</c:v>
                </c:pt>
                <c:pt idx="1446">
                  <c:v>59.75</c:v>
                </c:pt>
                <c:pt idx="1447">
                  <c:v>59.708333333333329</c:v>
                </c:pt>
                <c:pt idx="1448">
                  <c:v>59.666666666666671</c:v>
                </c:pt>
                <c:pt idx="1449">
                  <c:v>59.624999999999993</c:v>
                </c:pt>
                <c:pt idx="1450">
                  <c:v>59.583333333333336</c:v>
                </c:pt>
                <c:pt idx="1451">
                  <c:v>59.541666666666671</c:v>
                </c:pt>
                <c:pt idx="1452">
                  <c:v>59.5</c:v>
                </c:pt>
                <c:pt idx="1453">
                  <c:v>59.458333333333336</c:v>
                </c:pt>
                <c:pt idx="1454">
                  <c:v>59.416666666666664</c:v>
                </c:pt>
                <c:pt idx="1455">
                  <c:v>59.375</c:v>
                </c:pt>
                <c:pt idx="1456">
                  <c:v>59.333333333333336</c:v>
                </c:pt>
                <c:pt idx="1457">
                  <c:v>59.291666666666664</c:v>
                </c:pt>
                <c:pt idx="1458">
                  <c:v>59.25</c:v>
                </c:pt>
                <c:pt idx="1459">
                  <c:v>59.208333333333329</c:v>
                </c:pt>
                <c:pt idx="1460">
                  <c:v>59.166666666666664</c:v>
                </c:pt>
                <c:pt idx="1461">
                  <c:v>59.125000000000007</c:v>
                </c:pt>
                <c:pt idx="1462">
                  <c:v>59.083333333333329</c:v>
                </c:pt>
                <c:pt idx="1463">
                  <c:v>59.041666666666671</c:v>
                </c:pt>
                <c:pt idx="1464">
                  <c:v>59</c:v>
                </c:pt>
                <c:pt idx="1465">
                  <c:v>58.958333333333336</c:v>
                </c:pt>
                <c:pt idx="1466">
                  <c:v>58.916666666666664</c:v>
                </c:pt>
                <c:pt idx="1467">
                  <c:v>58.875</c:v>
                </c:pt>
                <c:pt idx="1468">
                  <c:v>58.833333333333336</c:v>
                </c:pt>
                <c:pt idx="1469">
                  <c:v>58.791666666666664</c:v>
                </c:pt>
                <c:pt idx="1470">
                  <c:v>58.75</c:v>
                </c:pt>
                <c:pt idx="1471">
                  <c:v>58.708333333333329</c:v>
                </c:pt>
                <c:pt idx="1472">
                  <c:v>58.666666666666664</c:v>
                </c:pt>
                <c:pt idx="1473">
                  <c:v>58.625000000000007</c:v>
                </c:pt>
                <c:pt idx="1474">
                  <c:v>58.583333333333329</c:v>
                </c:pt>
                <c:pt idx="1475">
                  <c:v>58.541666666666671</c:v>
                </c:pt>
                <c:pt idx="1476">
                  <c:v>58.5</c:v>
                </c:pt>
                <c:pt idx="1477">
                  <c:v>58.458333333333336</c:v>
                </c:pt>
                <c:pt idx="1478">
                  <c:v>58.416666666666664</c:v>
                </c:pt>
                <c:pt idx="1479">
                  <c:v>58.375</c:v>
                </c:pt>
                <c:pt idx="1480">
                  <c:v>58.333333333333336</c:v>
                </c:pt>
                <c:pt idx="1481">
                  <c:v>58.291666666666664</c:v>
                </c:pt>
                <c:pt idx="1482">
                  <c:v>58.25</c:v>
                </c:pt>
                <c:pt idx="1483">
                  <c:v>58.208333333333329</c:v>
                </c:pt>
                <c:pt idx="1484">
                  <c:v>58.166666666666664</c:v>
                </c:pt>
                <c:pt idx="1485">
                  <c:v>58.125000000000007</c:v>
                </c:pt>
                <c:pt idx="1486">
                  <c:v>58.083333333333329</c:v>
                </c:pt>
                <c:pt idx="1487">
                  <c:v>58.041666666666671</c:v>
                </c:pt>
                <c:pt idx="1488">
                  <c:v>57.999999999999993</c:v>
                </c:pt>
                <c:pt idx="1489">
                  <c:v>57.958333333333336</c:v>
                </c:pt>
                <c:pt idx="1490">
                  <c:v>57.916666666666671</c:v>
                </c:pt>
                <c:pt idx="1491">
                  <c:v>57.875</c:v>
                </c:pt>
                <c:pt idx="1492">
                  <c:v>57.833333333333336</c:v>
                </c:pt>
                <c:pt idx="1493">
                  <c:v>57.791666666666664</c:v>
                </c:pt>
                <c:pt idx="1494">
                  <c:v>57.75</c:v>
                </c:pt>
                <c:pt idx="1495">
                  <c:v>57.708333333333329</c:v>
                </c:pt>
                <c:pt idx="1496">
                  <c:v>57.666666666666664</c:v>
                </c:pt>
                <c:pt idx="1497">
                  <c:v>57.625000000000007</c:v>
                </c:pt>
                <c:pt idx="1498">
                  <c:v>57.583333333333329</c:v>
                </c:pt>
                <c:pt idx="1499">
                  <c:v>57.541666666666671</c:v>
                </c:pt>
                <c:pt idx="1500">
                  <c:v>57.499999999999993</c:v>
                </c:pt>
                <c:pt idx="1501">
                  <c:v>57.458333333333336</c:v>
                </c:pt>
                <c:pt idx="1502">
                  <c:v>57.416666666666671</c:v>
                </c:pt>
                <c:pt idx="1503">
                  <c:v>57.375</c:v>
                </c:pt>
                <c:pt idx="1504">
                  <c:v>57.333333333333336</c:v>
                </c:pt>
                <c:pt idx="1505">
                  <c:v>57.291666666666664</c:v>
                </c:pt>
                <c:pt idx="1506">
                  <c:v>57.25</c:v>
                </c:pt>
                <c:pt idx="1507">
                  <c:v>57.208333333333336</c:v>
                </c:pt>
                <c:pt idx="1508">
                  <c:v>57.166666666666664</c:v>
                </c:pt>
                <c:pt idx="1509">
                  <c:v>57.125</c:v>
                </c:pt>
                <c:pt idx="1510">
                  <c:v>57.083333333333329</c:v>
                </c:pt>
                <c:pt idx="1511">
                  <c:v>57.041666666666671</c:v>
                </c:pt>
                <c:pt idx="1512">
                  <c:v>56.999999999999993</c:v>
                </c:pt>
                <c:pt idx="1513">
                  <c:v>56.958333333333336</c:v>
                </c:pt>
                <c:pt idx="1514">
                  <c:v>56.916666666666671</c:v>
                </c:pt>
                <c:pt idx="1515">
                  <c:v>56.875</c:v>
                </c:pt>
                <c:pt idx="1516">
                  <c:v>56.833333333333336</c:v>
                </c:pt>
                <c:pt idx="1517">
                  <c:v>56.791666666666664</c:v>
                </c:pt>
                <c:pt idx="1518">
                  <c:v>56.75</c:v>
                </c:pt>
                <c:pt idx="1519">
                  <c:v>56.708333333333336</c:v>
                </c:pt>
                <c:pt idx="1520">
                  <c:v>56.666666666666664</c:v>
                </c:pt>
                <c:pt idx="1521">
                  <c:v>56.625</c:v>
                </c:pt>
                <c:pt idx="1522">
                  <c:v>56.583333333333329</c:v>
                </c:pt>
                <c:pt idx="1523">
                  <c:v>56.541666666666671</c:v>
                </c:pt>
                <c:pt idx="1524">
                  <c:v>56.499999999999993</c:v>
                </c:pt>
                <c:pt idx="1525">
                  <c:v>56.458333333333336</c:v>
                </c:pt>
                <c:pt idx="1526">
                  <c:v>56.416666666666671</c:v>
                </c:pt>
                <c:pt idx="1527">
                  <c:v>56.375</c:v>
                </c:pt>
                <c:pt idx="1528">
                  <c:v>56.333333333333336</c:v>
                </c:pt>
                <c:pt idx="1529">
                  <c:v>56.291666666666664</c:v>
                </c:pt>
                <c:pt idx="1530">
                  <c:v>56.25</c:v>
                </c:pt>
                <c:pt idx="1531">
                  <c:v>56.208333333333336</c:v>
                </c:pt>
                <c:pt idx="1532">
                  <c:v>56.166666666666664</c:v>
                </c:pt>
                <c:pt idx="1533">
                  <c:v>56.125</c:v>
                </c:pt>
                <c:pt idx="1534">
                  <c:v>56.083333333333329</c:v>
                </c:pt>
                <c:pt idx="1535">
                  <c:v>56.041666666666664</c:v>
                </c:pt>
                <c:pt idx="1536">
                  <c:v>56.000000000000007</c:v>
                </c:pt>
                <c:pt idx="1537">
                  <c:v>55.958333333333329</c:v>
                </c:pt>
                <c:pt idx="1538">
                  <c:v>55.916666666666671</c:v>
                </c:pt>
                <c:pt idx="1539">
                  <c:v>55.875</c:v>
                </c:pt>
                <c:pt idx="1540">
                  <c:v>55.833333333333336</c:v>
                </c:pt>
                <c:pt idx="1541">
                  <c:v>55.791666666666664</c:v>
                </c:pt>
                <c:pt idx="1542">
                  <c:v>55.75</c:v>
                </c:pt>
                <c:pt idx="1543">
                  <c:v>55.708333333333336</c:v>
                </c:pt>
                <c:pt idx="1544">
                  <c:v>55.666666666666664</c:v>
                </c:pt>
                <c:pt idx="1545">
                  <c:v>55.625</c:v>
                </c:pt>
                <c:pt idx="1546">
                  <c:v>55.583333333333329</c:v>
                </c:pt>
                <c:pt idx="1547">
                  <c:v>55.541666666666664</c:v>
                </c:pt>
                <c:pt idx="1548">
                  <c:v>55.500000000000007</c:v>
                </c:pt>
                <c:pt idx="1549">
                  <c:v>55.458333333333329</c:v>
                </c:pt>
                <c:pt idx="1550">
                  <c:v>55.416666666666671</c:v>
                </c:pt>
                <c:pt idx="1551">
                  <c:v>55.375</c:v>
                </c:pt>
                <c:pt idx="1552">
                  <c:v>55.333333333333336</c:v>
                </c:pt>
                <c:pt idx="1553">
                  <c:v>55.291666666666664</c:v>
                </c:pt>
                <c:pt idx="1554">
                  <c:v>55.25</c:v>
                </c:pt>
                <c:pt idx="1555">
                  <c:v>55.208333333333336</c:v>
                </c:pt>
                <c:pt idx="1556">
                  <c:v>55.166666666666664</c:v>
                </c:pt>
                <c:pt idx="1557">
                  <c:v>55.125</c:v>
                </c:pt>
                <c:pt idx="1558">
                  <c:v>55.083333333333329</c:v>
                </c:pt>
                <c:pt idx="1559">
                  <c:v>55.041666666666664</c:v>
                </c:pt>
                <c:pt idx="1560">
                  <c:v>55.000000000000007</c:v>
                </c:pt>
                <c:pt idx="1561">
                  <c:v>54.958333333333329</c:v>
                </c:pt>
                <c:pt idx="1562">
                  <c:v>54.916666666666671</c:v>
                </c:pt>
                <c:pt idx="1563">
                  <c:v>54.874999999999993</c:v>
                </c:pt>
                <c:pt idx="1564">
                  <c:v>54.833333333333336</c:v>
                </c:pt>
                <c:pt idx="1565">
                  <c:v>54.791666666666671</c:v>
                </c:pt>
                <c:pt idx="1566">
                  <c:v>54.75</c:v>
                </c:pt>
                <c:pt idx="1567">
                  <c:v>54.708333333333336</c:v>
                </c:pt>
                <c:pt idx="1568">
                  <c:v>54.666666666666664</c:v>
                </c:pt>
                <c:pt idx="1569">
                  <c:v>54.625</c:v>
                </c:pt>
                <c:pt idx="1570">
                  <c:v>54.583333333333329</c:v>
                </c:pt>
                <c:pt idx="1571">
                  <c:v>54.541666666666664</c:v>
                </c:pt>
                <c:pt idx="1572">
                  <c:v>54.500000000000007</c:v>
                </c:pt>
                <c:pt idx="1573">
                  <c:v>54.458333333333329</c:v>
                </c:pt>
                <c:pt idx="1574">
                  <c:v>54.416666666666671</c:v>
                </c:pt>
                <c:pt idx="1575">
                  <c:v>54.374999999999993</c:v>
                </c:pt>
                <c:pt idx="1576">
                  <c:v>54.333333333333336</c:v>
                </c:pt>
                <c:pt idx="1577">
                  <c:v>54.291666666666671</c:v>
                </c:pt>
                <c:pt idx="1578">
                  <c:v>54.25</c:v>
                </c:pt>
                <c:pt idx="1579">
                  <c:v>54.208333333333336</c:v>
                </c:pt>
                <c:pt idx="1580">
                  <c:v>54.166666666666664</c:v>
                </c:pt>
                <c:pt idx="1581">
                  <c:v>54.125</c:v>
                </c:pt>
                <c:pt idx="1582">
                  <c:v>54.083333333333336</c:v>
                </c:pt>
                <c:pt idx="1583">
                  <c:v>54.041666666666664</c:v>
                </c:pt>
                <c:pt idx="1584">
                  <c:v>54</c:v>
                </c:pt>
                <c:pt idx="1585">
                  <c:v>53.958333333333329</c:v>
                </c:pt>
                <c:pt idx="1586">
                  <c:v>53.916666666666671</c:v>
                </c:pt>
                <c:pt idx="1587">
                  <c:v>53.874999999999993</c:v>
                </c:pt>
                <c:pt idx="1588">
                  <c:v>53.833333333333336</c:v>
                </c:pt>
                <c:pt idx="1589">
                  <c:v>53.791666666666671</c:v>
                </c:pt>
                <c:pt idx="1590">
                  <c:v>53.75</c:v>
                </c:pt>
                <c:pt idx="1591">
                  <c:v>53.708333333333336</c:v>
                </c:pt>
                <c:pt idx="1592">
                  <c:v>53.666666666666664</c:v>
                </c:pt>
                <c:pt idx="1593">
                  <c:v>53.625</c:v>
                </c:pt>
                <c:pt idx="1594">
                  <c:v>53.583333333333336</c:v>
                </c:pt>
                <c:pt idx="1595">
                  <c:v>53.541666666666664</c:v>
                </c:pt>
                <c:pt idx="1596">
                  <c:v>53.5</c:v>
                </c:pt>
                <c:pt idx="1597">
                  <c:v>53.458333333333329</c:v>
                </c:pt>
                <c:pt idx="1598">
                  <c:v>53.416666666666671</c:v>
                </c:pt>
                <c:pt idx="1599">
                  <c:v>53.374999999999993</c:v>
                </c:pt>
                <c:pt idx="1600">
                  <c:v>53.333333333333336</c:v>
                </c:pt>
                <c:pt idx="1601">
                  <c:v>53.291666666666671</c:v>
                </c:pt>
                <c:pt idx="1602">
                  <c:v>53.25</c:v>
                </c:pt>
                <c:pt idx="1603">
                  <c:v>53.208333333333336</c:v>
                </c:pt>
                <c:pt idx="1604">
                  <c:v>53.166666666666664</c:v>
                </c:pt>
                <c:pt idx="1605">
                  <c:v>53.125</c:v>
                </c:pt>
                <c:pt idx="1606">
                  <c:v>53.083333333333336</c:v>
                </c:pt>
                <c:pt idx="1607">
                  <c:v>53.041666666666664</c:v>
                </c:pt>
                <c:pt idx="1608">
                  <c:v>53</c:v>
                </c:pt>
                <c:pt idx="1609">
                  <c:v>52.958333333333329</c:v>
                </c:pt>
                <c:pt idx="1610">
                  <c:v>52.916666666666664</c:v>
                </c:pt>
                <c:pt idx="1611">
                  <c:v>52.875000000000007</c:v>
                </c:pt>
                <c:pt idx="1612">
                  <c:v>52.833333333333329</c:v>
                </c:pt>
                <c:pt idx="1613">
                  <c:v>52.791666666666671</c:v>
                </c:pt>
                <c:pt idx="1614">
                  <c:v>52.75</c:v>
                </c:pt>
                <c:pt idx="1615">
                  <c:v>52.708333333333336</c:v>
                </c:pt>
                <c:pt idx="1616">
                  <c:v>52.666666666666664</c:v>
                </c:pt>
                <c:pt idx="1617">
                  <c:v>52.625</c:v>
                </c:pt>
                <c:pt idx="1618">
                  <c:v>52.583333333333336</c:v>
                </c:pt>
                <c:pt idx="1619">
                  <c:v>52.541666666666664</c:v>
                </c:pt>
                <c:pt idx="1620">
                  <c:v>52.5</c:v>
                </c:pt>
                <c:pt idx="1621">
                  <c:v>52.458333333333329</c:v>
                </c:pt>
                <c:pt idx="1622">
                  <c:v>52.416666666666664</c:v>
                </c:pt>
                <c:pt idx="1623">
                  <c:v>52.375000000000007</c:v>
                </c:pt>
                <c:pt idx="1624">
                  <c:v>52.333333333333329</c:v>
                </c:pt>
                <c:pt idx="1625">
                  <c:v>52.291666666666671</c:v>
                </c:pt>
                <c:pt idx="1626">
                  <c:v>52.25</c:v>
                </c:pt>
                <c:pt idx="1627">
                  <c:v>52.208333333333336</c:v>
                </c:pt>
                <c:pt idx="1628">
                  <c:v>52.166666666666664</c:v>
                </c:pt>
                <c:pt idx="1629">
                  <c:v>52.125</c:v>
                </c:pt>
                <c:pt idx="1630">
                  <c:v>52.083333333333336</c:v>
                </c:pt>
                <c:pt idx="1631">
                  <c:v>52.041666666666664</c:v>
                </c:pt>
                <c:pt idx="1632">
                  <c:v>52</c:v>
                </c:pt>
                <c:pt idx="1633">
                  <c:v>51.958333333333329</c:v>
                </c:pt>
                <c:pt idx="1634">
                  <c:v>51.916666666666664</c:v>
                </c:pt>
                <c:pt idx="1635">
                  <c:v>51.875000000000007</c:v>
                </c:pt>
                <c:pt idx="1636">
                  <c:v>51.833333333333329</c:v>
                </c:pt>
                <c:pt idx="1637">
                  <c:v>51.791666666666671</c:v>
                </c:pt>
                <c:pt idx="1638">
                  <c:v>51.749999999999993</c:v>
                </c:pt>
                <c:pt idx="1639">
                  <c:v>51.708333333333336</c:v>
                </c:pt>
                <c:pt idx="1640">
                  <c:v>51.666666666666671</c:v>
                </c:pt>
                <c:pt idx="1641">
                  <c:v>51.625</c:v>
                </c:pt>
                <c:pt idx="1642">
                  <c:v>51.583333333333336</c:v>
                </c:pt>
                <c:pt idx="1643">
                  <c:v>51.541666666666664</c:v>
                </c:pt>
                <c:pt idx="1644">
                  <c:v>51.5</c:v>
                </c:pt>
                <c:pt idx="1645">
                  <c:v>51.458333333333329</c:v>
                </c:pt>
                <c:pt idx="1646">
                  <c:v>51.416666666666664</c:v>
                </c:pt>
                <c:pt idx="1647">
                  <c:v>51.375000000000007</c:v>
                </c:pt>
                <c:pt idx="1648">
                  <c:v>51.333333333333329</c:v>
                </c:pt>
                <c:pt idx="1649">
                  <c:v>51.291666666666671</c:v>
                </c:pt>
                <c:pt idx="1650">
                  <c:v>51.249999999999993</c:v>
                </c:pt>
                <c:pt idx="1651">
                  <c:v>51.208333333333336</c:v>
                </c:pt>
                <c:pt idx="1652">
                  <c:v>51.166666666666671</c:v>
                </c:pt>
                <c:pt idx="1653">
                  <c:v>51.125</c:v>
                </c:pt>
                <c:pt idx="1654">
                  <c:v>51.083333333333336</c:v>
                </c:pt>
                <c:pt idx="1655">
                  <c:v>51.041666666666664</c:v>
                </c:pt>
                <c:pt idx="1656">
                  <c:v>51</c:v>
                </c:pt>
                <c:pt idx="1657">
                  <c:v>50.958333333333336</c:v>
                </c:pt>
                <c:pt idx="1658">
                  <c:v>50.916666666666664</c:v>
                </c:pt>
                <c:pt idx="1659">
                  <c:v>50.875</c:v>
                </c:pt>
                <c:pt idx="1660">
                  <c:v>50.833333333333329</c:v>
                </c:pt>
                <c:pt idx="1661">
                  <c:v>50.791666666666671</c:v>
                </c:pt>
                <c:pt idx="1662">
                  <c:v>50.749999999999993</c:v>
                </c:pt>
                <c:pt idx="1663">
                  <c:v>50.708333333333336</c:v>
                </c:pt>
                <c:pt idx="1664">
                  <c:v>50.666666666666671</c:v>
                </c:pt>
                <c:pt idx="1665">
                  <c:v>50.625</c:v>
                </c:pt>
                <c:pt idx="1666">
                  <c:v>50.583333333333336</c:v>
                </c:pt>
                <c:pt idx="1667">
                  <c:v>50.541666666666664</c:v>
                </c:pt>
                <c:pt idx="1668">
                  <c:v>50.5</c:v>
                </c:pt>
                <c:pt idx="1669">
                  <c:v>50.458333333333336</c:v>
                </c:pt>
                <c:pt idx="1670">
                  <c:v>50.416666666666664</c:v>
                </c:pt>
                <c:pt idx="1671">
                  <c:v>50.375</c:v>
                </c:pt>
                <c:pt idx="1672">
                  <c:v>50.333333333333329</c:v>
                </c:pt>
                <c:pt idx="1673">
                  <c:v>50.291666666666671</c:v>
                </c:pt>
                <c:pt idx="1674">
                  <c:v>50.249999999999993</c:v>
                </c:pt>
                <c:pt idx="1675">
                  <c:v>50.208333333333336</c:v>
                </c:pt>
                <c:pt idx="1676">
                  <c:v>50.166666666666671</c:v>
                </c:pt>
                <c:pt idx="1677">
                  <c:v>50.125</c:v>
                </c:pt>
                <c:pt idx="1678">
                  <c:v>50.083333333333336</c:v>
                </c:pt>
                <c:pt idx="1679">
                  <c:v>50.041666666666664</c:v>
                </c:pt>
                <c:pt idx="1680">
                  <c:v>50</c:v>
                </c:pt>
                <c:pt idx="1681">
                  <c:v>49.958333333333336</c:v>
                </c:pt>
                <c:pt idx="1682">
                  <c:v>49.916666666666664</c:v>
                </c:pt>
                <c:pt idx="1683">
                  <c:v>49.875</c:v>
                </c:pt>
                <c:pt idx="1684">
                  <c:v>49.833333333333336</c:v>
                </c:pt>
                <c:pt idx="1685">
                  <c:v>49.791666666666664</c:v>
                </c:pt>
                <c:pt idx="1686">
                  <c:v>49.75</c:v>
                </c:pt>
                <c:pt idx="1687">
                  <c:v>49.708333333333329</c:v>
                </c:pt>
                <c:pt idx="1688">
                  <c:v>49.666666666666664</c:v>
                </c:pt>
                <c:pt idx="1689">
                  <c:v>49.625</c:v>
                </c:pt>
                <c:pt idx="1690">
                  <c:v>49.583333333333336</c:v>
                </c:pt>
                <c:pt idx="1691">
                  <c:v>49.541666666666664</c:v>
                </c:pt>
                <c:pt idx="1692">
                  <c:v>49.5</c:v>
                </c:pt>
                <c:pt idx="1693">
                  <c:v>49.458333333333329</c:v>
                </c:pt>
                <c:pt idx="1694">
                  <c:v>49.416666666666664</c:v>
                </c:pt>
                <c:pt idx="1695">
                  <c:v>49.375</c:v>
                </c:pt>
                <c:pt idx="1696">
                  <c:v>49.333333333333336</c:v>
                </c:pt>
                <c:pt idx="1697">
                  <c:v>49.291666666666664</c:v>
                </c:pt>
                <c:pt idx="1698">
                  <c:v>49.25</c:v>
                </c:pt>
                <c:pt idx="1699">
                  <c:v>49.208333333333329</c:v>
                </c:pt>
                <c:pt idx="1700">
                  <c:v>49.166666666666664</c:v>
                </c:pt>
                <c:pt idx="1701">
                  <c:v>49.125</c:v>
                </c:pt>
                <c:pt idx="1702">
                  <c:v>49.083333333333336</c:v>
                </c:pt>
                <c:pt idx="1703">
                  <c:v>49.041666666666664</c:v>
                </c:pt>
                <c:pt idx="1704">
                  <c:v>49</c:v>
                </c:pt>
                <c:pt idx="1705">
                  <c:v>48.958333333333329</c:v>
                </c:pt>
                <c:pt idx="1706">
                  <c:v>48.916666666666671</c:v>
                </c:pt>
                <c:pt idx="1707">
                  <c:v>48.875</c:v>
                </c:pt>
                <c:pt idx="1708">
                  <c:v>48.833333333333336</c:v>
                </c:pt>
                <c:pt idx="1709">
                  <c:v>48.791666666666664</c:v>
                </c:pt>
                <c:pt idx="1710">
                  <c:v>48.75</c:v>
                </c:pt>
                <c:pt idx="1711">
                  <c:v>48.708333333333329</c:v>
                </c:pt>
                <c:pt idx="1712">
                  <c:v>48.666666666666671</c:v>
                </c:pt>
                <c:pt idx="1713">
                  <c:v>48.625</c:v>
                </c:pt>
                <c:pt idx="1714">
                  <c:v>48.583333333333336</c:v>
                </c:pt>
                <c:pt idx="1715">
                  <c:v>48.541666666666664</c:v>
                </c:pt>
                <c:pt idx="1716">
                  <c:v>48.5</c:v>
                </c:pt>
                <c:pt idx="1717">
                  <c:v>48.458333333333329</c:v>
                </c:pt>
                <c:pt idx="1718">
                  <c:v>48.416666666666671</c:v>
                </c:pt>
                <c:pt idx="1719">
                  <c:v>48.375</c:v>
                </c:pt>
                <c:pt idx="1720">
                  <c:v>48.333333333333336</c:v>
                </c:pt>
                <c:pt idx="1721">
                  <c:v>48.291666666666664</c:v>
                </c:pt>
                <c:pt idx="1722">
                  <c:v>48.25</c:v>
                </c:pt>
                <c:pt idx="1723">
                  <c:v>48.208333333333329</c:v>
                </c:pt>
                <c:pt idx="1724">
                  <c:v>48.166666666666671</c:v>
                </c:pt>
                <c:pt idx="1725">
                  <c:v>48.125</c:v>
                </c:pt>
                <c:pt idx="1726">
                  <c:v>48.083333333333336</c:v>
                </c:pt>
                <c:pt idx="1727">
                  <c:v>48.041666666666664</c:v>
                </c:pt>
                <c:pt idx="1728">
                  <c:v>48</c:v>
                </c:pt>
                <c:pt idx="1729">
                  <c:v>47.958333333333329</c:v>
                </c:pt>
                <c:pt idx="1730">
                  <c:v>47.916666666666671</c:v>
                </c:pt>
                <c:pt idx="1731">
                  <c:v>47.875</c:v>
                </c:pt>
                <c:pt idx="1732">
                  <c:v>47.833333333333336</c:v>
                </c:pt>
                <c:pt idx="1733">
                  <c:v>47.791666666666664</c:v>
                </c:pt>
                <c:pt idx="1734">
                  <c:v>47.75</c:v>
                </c:pt>
                <c:pt idx="1735">
                  <c:v>47.708333333333336</c:v>
                </c:pt>
                <c:pt idx="1736">
                  <c:v>47.666666666666671</c:v>
                </c:pt>
                <c:pt idx="1737">
                  <c:v>47.625</c:v>
                </c:pt>
                <c:pt idx="1738">
                  <c:v>47.583333333333336</c:v>
                </c:pt>
                <c:pt idx="1739">
                  <c:v>47.541666666666664</c:v>
                </c:pt>
                <c:pt idx="1740">
                  <c:v>47.5</c:v>
                </c:pt>
                <c:pt idx="1741">
                  <c:v>47.458333333333336</c:v>
                </c:pt>
                <c:pt idx="1742">
                  <c:v>47.416666666666671</c:v>
                </c:pt>
                <c:pt idx="1743">
                  <c:v>47.375</c:v>
                </c:pt>
                <c:pt idx="1744">
                  <c:v>47.333333333333336</c:v>
                </c:pt>
                <c:pt idx="1745">
                  <c:v>47.291666666666664</c:v>
                </c:pt>
                <c:pt idx="1746">
                  <c:v>47.25</c:v>
                </c:pt>
                <c:pt idx="1747">
                  <c:v>47.208333333333336</c:v>
                </c:pt>
                <c:pt idx="1748">
                  <c:v>47.166666666666671</c:v>
                </c:pt>
                <c:pt idx="1749">
                  <c:v>47.125</c:v>
                </c:pt>
                <c:pt idx="1750">
                  <c:v>47.083333333333336</c:v>
                </c:pt>
                <c:pt idx="1751">
                  <c:v>47.041666666666664</c:v>
                </c:pt>
                <c:pt idx="1752">
                  <c:v>47</c:v>
                </c:pt>
                <c:pt idx="1753">
                  <c:v>46.958333333333336</c:v>
                </c:pt>
                <c:pt idx="1754">
                  <c:v>46.916666666666664</c:v>
                </c:pt>
                <c:pt idx="1755">
                  <c:v>46.875</c:v>
                </c:pt>
                <c:pt idx="1756">
                  <c:v>46.833333333333336</c:v>
                </c:pt>
                <c:pt idx="1757">
                  <c:v>46.791666666666664</c:v>
                </c:pt>
                <c:pt idx="1758">
                  <c:v>46.75</c:v>
                </c:pt>
                <c:pt idx="1759">
                  <c:v>46.708333333333336</c:v>
                </c:pt>
                <c:pt idx="1760">
                  <c:v>46.666666666666664</c:v>
                </c:pt>
                <c:pt idx="1761">
                  <c:v>46.625</c:v>
                </c:pt>
                <c:pt idx="1762">
                  <c:v>46.583333333333329</c:v>
                </c:pt>
                <c:pt idx="1763">
                  <c:v>46.541666666666664</c:v>
                </c:pt>
                <c:pt idx="1764">
                  <c:v>46.5</c:v>
                </c:pt>
                <c:pt idx="1765">
                  <c:v>46.458333333333336</c:v>
                </c:pt>
                <c:pt idx="1766">
                  <c:v>46.416666666666664</c:v>
                </c:pt>
                <c:pt idx="1767">
                  <c:v>46.375</c:v>
                </c:pt>
                <c:pt idx="1768">
                  <c:v>46.333333333333329</c:v>
                </c:pt>
                <c:pt idx="1769">
                  <c:v>46.291666666666664</c:v>
                </c:pt>
                <c:pt idx="1770">
                  <c:v>46.25</c:v>
                </c:pt>
                <c:pt idx="1771">
                  <c:v>46.208333333333336</c:v>
                </c:pt>
                <c:pt idx="1772">
                  <c:v>46.166666666666664</c:v>
                </c:pt>
                <c:pt idx="1773">
                  <c:v>46.125</c:v>
                </c:pt>
                <c:pt idx="1774">
                  <c:v>46.083333333333329</c:v>
                </c:pt>
                <c:pt idx="1775">
                  <c:v>46.041666666666664</c:v>
                </c:pt>
                <c:pt idx="1776">
                  <c:v>46</c:v>
                </c:pt>
                <c:pt idx="1777">
                  <c:v>45.958333333333336</c:v>
                </c:pt>
                <c:pt idx="1778">
                  <c:v>45.916666666666664</c:v>
                </c:pt>
                <c:pt idx="1779">
                  <c:v>45.875</c:v>
                </c:pt>
                <c:pt idx="1780">
                  <c:v>45.833333333333329</c:v>
                </c:pt>
                <c:pt idx="1781">
                  <c:v>45.791666666666671</c:v>
                </c:pt>
                <c:pt idx="1782">
                  <c:v>45.75</c:v>
                </c:pt>
                <c:pt idx="1783">
                  <c:v>45.708333333333336</c:v>
                </c:pt>
                <c:pt idx="1784">
                  <c:v>45.666666666666664</c:v>
                </c:pt>
                <c:pt idx="1785">
                  <c:v>45.625</c:v>
                </c:pt>
                <c:pt idx="1786">
                  <c:v>45.583333333333329</c:v>
                </c:pt>
                <c:pt idx="1787">
                  <c:v>45.541666666666671</c:v>
                </c:pt>
                <c:pt idx="1788">
                  <c:v>45.5</c:v>
                </c:pt>
                <c:pt idx="1789">
                  <c:v>45.458333333333336</c:v>
                </c:pt>
                <c:pt idx="1790">
                  <c:v>45.416666666666664</c:v>
                </c:pt>
                <c:pt idx="1791">
                  <c:v>45.375</c:v>
                </c:pt>
                <c:pt idx="1792">
                  <c:v>45.333333333333329</c:v>
                </c:pt>
                <c:pt idx="1793">
                  <c:v>45.291666666666671</c:v>
                </c:pt>
                <c:pt idx="1794">
                  <c:v>45.25</c:v>
                </c:pt>
                <c:pt idx="1795">
                  <c:v>45.208333333333336</c:v>
                </c:pt>
                <c:pt idx="1796">
                  <c:v>45.166666666666664</c:v>
                </c:pt>
                <c:pt idx="1797">
                  <c:v>45.125</c:v>
                </c:pt>
                <c:pt idx="1798">
                  <c:v>45.083333333333329</c:v>
                </c:pt>
                <c:pt idx="1799">
                  <c:v>45.041666666666671</c:v>
                </c:pt>
                <c:pt idx="1800">
                  <c:v>45</c:v>
                </c:pt>
                <c:pt idx="1801">
                  <c:v>44.958333333333336</c:v>
                </c:pt>
                <c:pt idx="1802">
                  <c:v>44.916666666666664</c:v>
                </c:pt>
                <c:pt idx="1803">
                  <c:v>44.875</c:v>
                </c:pt>
                <c:pt idx="1804">
                  <c:v>44.833333333333329</c:v>
                </c:pt>
                <c:pt idx="1805">
                  <c:v>44.791666666666671</c:v>
                </c:pt>
                <c:pt idx="1806">
                  <c:v>44.75</c:v>
                </c:pt>
                <c:pt idx="1807">
                  <c:v>44.708333333333336</c:v>
                </c:pt>
                <c:pt idx="1808">
                  <c:v>44.666666666666664</c:v>
                </c:pt>
                <c:pt idx="1809">
                  <c:v>44.625</c:v>
                </c:pt>
                <c:pt idx="1810">
                  <c:v>44.583333333333336</c:v>
                </c:pt>
                <c:pt idx="1811">
                  <c:v>44.541666666666671</c:v>
                </c:pt>
                <c:pt idx="1812">
                  <c:v>44.5</c:v>
                </c:pt>
                <c:pt idx="1813">
                  <c:v>44.458333333333336</c:v>
                </c:pt>
                <c:pt idx="1814">
                  <c:v>44.416666666666664</c:v>
                </c:pt>
                <c:pt idx="1815">
                  <c:v>44.375</c:v>
                </c:pt>
                <c:pt idx="1816">
                  <c:v>44.333333333333336</c:v>
                </c:pt>
                <c:pt idx="1817">
                  <c:v>44.291666666666671</c:v>
                </c:pt>
                <c:pt idx="1818">
                  <c:v>44.25</c:v>
                </c:pt>
                <c:pt idx="1819">
                  <c:v>44.208333333333336</c:v>
                </c:pt>
                <c:pt idx="1820">
                  <c:v>44.166666666666664</c:v>
                </c:pt>
                <c:pt idx="1821">
                  <c:v>44.125</c:v>
                </c:pt>
                <c:pt idx="1822">
                  <c:v>44.083333333333336</c:v>
                </c:pt>
                <c:pt idx="1823">
                  <c:v>44.041666666666671</c:v>
                </c:pt>
                <c:pt idx="1824">
                  <c:v>44</c:v>
                </c:pt>
                <c:pt idx="1825">
                  <c:v>43.958333333333336</c:v>
                </c:pt>
                <c:pt idx="1826">
                  <c:v>43.916666666666664</c:v>
                </c:pt>
                <c:pt idx="1827">
                  <c:v>43.875</c:v>
                </c:pt>
                <c:pt idx="1828">
                  <c:v>43.833333333333336</c:v>
                </c:pt>
                <c:pt idx="1829">
                  <c:v>43.791666666666664</c:v>
                </c:pt>
                <c:pt idx="1830">
                  <c:v>43.75</c:v>
                </c:pt>
                <c:pt idx="1831">
                  <c:v>43.708333333333336</c:v>
                </c:pt>
                <c:pt idx="1832">
                  <c:v>43.666666666666664</c:v>
                </c:pt>
                <c:pt idx="1833">
                  <c:v>43.625</c:v>
                </c:pt>
                <c:pt idx="1834">
                  <c:v>43.583333333333336</c:v>
                </c:pt>
                <c:pt idx="1835">
                  <c:v>43.541666666666664</c:v>
                </c:pt>
                <c:pt idx="1836">
                  <c:v>43.5</c:v>
                </c:pt>
                <c:pt idx="1837">
                  <c:v>43.458333333333329</c:v>
                </c:pt>
                <c:pt idx="1838">
                  <c:v>43.416666666666664</c:v>
                </c:pt>
                <c:pt idx="1839">
                  <c:v>43.375</c:v>
                </c:pt>
                <c:pt idx="1840">
                  <c:v>43.333333333333336</c:v>
                </c:pt>
                <c:pt idx="1841">
                  <c:v>43.291666666666664</c:v>
                </c:pt>
                <c:pt idx="1842">
                  <c:v>43.25</c:v>
                </c:pt>
                <c:pt idx="1843">
                  <c:v>43.208333333333329</c:v>
                </c:pt>
                <c:pt idx="1844">
                  <c:v>43.166666666666664</c:v>
                </c:pt>
                <c:pt idx="1845">
                  <c:v>43.125</c:v>
                </c:pt>
                <c:pt idx="1846">
                  <c:v>43.083333333333336</c:v>
                </c:pt>
                <c:pt idx="1847">
                  <c:v>43.041666666666664</c:v>
                </c:pt>
                <c:pt idx="1848">
                  <c:v>43</c:v>
                </c:pt>
                <c:pt idx="1849">
                  <c:v>42.958333333333329</c:v>
                </c:pt>
                <c:pt idx="1850">
                  <c:v>42.916666666666664</c:v>
                </c:pt>
                <c:pt idx="1851">
                  <c:v>42.875</c:v>
                </c:pt>
                <c:pt idx="1852">
                  <c:v>42.833333333333336</c:v>
                </c:pt>
                <c:pt idx="1853">
                  <c:v>42.791666666666664</c:v>
                </c:pt>
                <c:pt idx="1854">
                  <c:v>42.75</c:v>
                </c:pt>
                <c:pt idx="1855">
                  <c:v>42.708333333333329</c:v>
                </c:pt>
                <c:pt idx="1856">
                  <c:v>42.666666666666671</c:v>
                </c:pt>
                <c:pt idx="1857">
                  <c:v>42.625</c:v>
                </c:pt>
                <c:pt idx="1858">
                  <c:v>42.583333333333336</c:v>
                </c:pt>
                <c:pt idx="1859">
                  <c:v>42.541666666666664</c:v>
                </c:pt>
                <c:pt idx="1860">
                  <c:v>42.5</c:v>
                </c:pt>
                <c:pt idx="1861">
                  <c:v>42.458333333333329</c:v>
                </c:pt>
                <c:pt idx="1862">
                  <c:v>42.416666666666671</c:v>
                </c:pt>
                <c:pt idx="1863">
                  <c:v>42.375</c:v>
                </c:pt>
                <c:pt idx="1864">
                  <c:v>42.333333333333336</c:v>
                </c:pt>
                <c:pt idx="1865">
                  <c:v>42.291666666666664</c:v>
                </c:pt>
                <c:pt idx="1866">
                  <c:v>42.25</c:v>
                </c:pt>
                <c:pt idx="1867">
                  <c:v>42.208333333333329</c:v>
                </c:pt>
                <c:pt idx="1868">
                  <c:v>42.166666666666671</c:v>
                </c:pt>
                <c:pt idx="1869">
                  <c:v>42.125</c:v>
                </c:pt>
                <c:pt idx="1870">
                  <c:v>42.083333333333336</c:v>
                </c:pt>
                <c:pt idx="1871">
                  <c:v>42.041666666666664</c:v>
                </c:pt>
                <c:pt idx="1872">
                  <c:v>42</c:v>
                </c:pt>
                <c:pt idx="1873">
                  <c:v>41.958333333333329</c:v>
                </c:pt>
                <c:pt idx="1874">
                  <c:v>41.916666666666671</c:v>
                </c:pt>
                <c:pt idx="1875">
                  <c:v>41.875</c:v>
                </c:pt>
                <c:pt idx="1876">
                  <c:v>41.833333333333336</c:v>
                </c:pt>
                <c:pt idx="1877">
                  <c:v>41.791666666666664</c:v>
                </c:pt>
                <c:pt idx="1878">
                  <c:v>41.75</c:v>
                </c:pt>
                <c:pt idx="1879">
                  <c:v>41.708333333333329</c:v>
                </c:pt>
                <c:pt idx="1880">
                  <c:v>41.666666666666671</c:v>
                </c:pt>
                <c:pt idx="1881">
                  <c:v>41.625</c:v>
                </c:pt>
                <c:pt idx="1882">
                  <c:v>41.583333333333336</c:v>
                </c:pt>
                <c:pt idx="1883">
                  <c:v>41.541666666666664</c:v>
                </c:pt>
                <c:pt idx="1884">
                  <c:v>41.5</c:v>
                </c:pt>
                <c:pt idx="1885">
                  <c:v>41.458333333333336</c:v>
                </c:pt>
                <c:pt idx="1886">
                  <c:v>41.416666666666671</c:v>
                </c:pt>
                <c:pt idx="1887">
                  <c:v>41.375</c:v>
                </c:pt>
                <c:pt idx="1888">
                  <c:v>41.333333333333336</c:v>
                </c:pt>
                <c:pt idx="1889">
                  <c:v>41.291666666666664</c:v>
                </c:pt>
                <c:pt idx="1890">
                  <c:v>41.25</c:v>
                </c:pt>
                <c:pt idx="1891">
                  <c:v>41.208333333333336</c:v>
                </c:pt>
                <c:pt idx="1892">
                  <c:v>41.166666666666671</c:v>
                </c:pt>
                <c:pt idx="1893">
                  <c:v>41.125</c:v>
                </c:pt>
                <c:pt idx="1894">
                  <c:v>41.083333333333336</c:v>
                </c:pt>
                <c:pt idx="1895">
                  <c:v>41.041666666666664</c:v>
                </c:pt>
                <c:pt idx="1896">
                  <c:v>41</c:v>
                </c:pt>
                <c:pt idx="1897">
                  <c:v>40.958333333333336</c:v>
                </c:pt>
                <c:pt idx="1898">
                  <c:v>40.916666666666671</c:v>
                </c:pt>
                <c:pt idx="1899">
                  <c:v>40.875</c:v>
                </c:pt>
                <c:pt idx="1900">
                  <c:v>40.833333333333336</c:v>
                </c:pt>
                <c:pt idx="1901">
                  <c:v>40.791666666666664</c:v>
                </c:pt>
                <c:pt idx="1902">
                  <c:v>40.75</c:v>
                </c:pt>
                <c:pt idx="1903">
                  <c:v>40.708333333333336</c:v>
                </c:pt>
                <c:pt idx="1904">
                  <c:v>40.666666666666664</c:v>
                </c:pt>
                <c:pt idx="1905">
                  <c:v>40.625</c:v>
                </c:pt>
                <c:pt idx="1906">
                  <c:v>40.583333333333336</c:v>
                </c:pt>
                <c:pt idx="1907">
                  <c:v>40.541666666666664</c:v>
                </c:pt>
                <c:pt idx="1908">
                  <c:v>40.5</c:v>
                </c:pt>
                <c:pt idx="1909">
                  <c:v>40.458333333333336</c:v>
                </c:pt>
                <c:pt idx="1910">
                  <c:v>40.416666666666664</c:v>
                </c:pt>
                <c:pt idx="1911">
                  <c:v>40.375</c:v>
                </c:pt>
                <c:pt idx="1912">
                  <c:v>40.333333333333329</c:v>
                </c:pt>
                <c:pt idx="1913">
                  <c:v>40.291666666666664</c:v>
                </c:pt>
                <c:pt idx="1914">
                  <c:v>40.25</c:v>
                </c:pt>
                <c:pt idx="1915">
                  <c:v>40.208333333333336</c:v>
                </c:pt>
                <c:pt idx="1916">
                  <c:v>40.166666666666664</c:v>
                </c:pt>
                <c:pt idx="1917">
                  <c:v>40.125</c:v>
                </c:pt>
                <c:pt idx="1918">
                  <c:v>40.083333333333329</c:v>
                </c:pt>
                <c:pt idx="1919">
                  <c:v>40.041666666666664</c:v>
                </c:pt>
                <c:pt idx="1920">
                  <c:v>40</c:v>
                </c:pt>
                <c:pt idx="1921">
                  <c:v>39.958333333333336</c:v>
                </c:pt>
                <c:pt idx="1922">
                  <c:v>39.916666666666664</c:v>
                </c:pt>
                <c:pt idx="1923">
                  <c:v>39.875</c:v>
                </c:pt>
                <c:pt idx="1924">
                  <c:v>39.833333333333329</c:v>
                </c:pt>
                <c:pt idx="1925">
                  <c:v>39.791666666666664</c:v>
                </c:pt>
                <c:pt idx="1926">
                  <c:v>39.75</c:v>
                </c:pt>
                <c:pt idx="1927">
                  <c:v>39.708333333333336</c:v>
                </c:pt>
                <c:pt idx="1928">
                  <c:v>39.666666666666664</c:v>
                </c:pt>
                <c:pt idx="1929">
                  <c:v>39.625</c:v>
                </c:pt>
                <c:pt idx="1930">
                  <c:v>39.583333333333329</c:v>
                </c:pt>
                <c:pt idx="1931">
                  <c:v>39.541666666666671</c:v>
                </c:pt>
                <c:pt idx="1932">
                  <c:v>39.5</c:v>
                </c:pt>
                <c:pt idx="1933">
                  <c:v>39.458333333333336</c:v>
                </c:pt>
                <c:pt idx="1934">
                  <c:v>39.416666666666664</c:v>
                </c:pt>
                <c:pt idx="1935">
                  <c:v>39.375</c:v>
                </c:pt>
                <c:pt idx="1936">
                  <c:v>39.333333333333329</c:v>
                </c:pt>
                <c:pt idx="1937">
                  <c:v>39.291666666666671</c:v>
                </c:pt>
                <c:pt idx="1938">
                  <c:v>39.25</c:v>
                </c:pt>
                <c:pt idx="1939">
                  <c:v>39.208333333333336</c:v>
                </c:pt>
                <c:pt idx="1940">
                  <c:v>39.166666666666664</c:v>
                </c:pt>
                <c:pt idx="1941">
                  <c:v>39.125</c:v>
                </c:pt>
                <c:pt idx="1942">
                  <c:v>39.083333333333329</c:v>
                </c:pt>
                <c:pt idx="1943">
                  <c:v>39.041666666666671</c:v>
                </c:pt>
                <c:pt idx="1944">
                  <c:v>39</c:v>
                </c:pt>
                <c:pt idx="1945">
                  <c:v>38.958333333333336</c:v>
                </c:pt>
                <c:pt idx="1946">
                  <c:v>38.916666666666664</c:v>
                </c:pt>
                <c:pt idx="1947">
                  <c:v>38.875</c:v>
                </c:pt>
                <c:pt idx="1948">
                  <c:v>38.833333333333329</c:v>
                </c:pt>
                <c:pt idx="1949">
                  <c:v>38.791666666666671</c:v>
                </c:pt>
                <c:pt idx="1950">
                  <c:v>38.75</c:v>
                </c:pt>
                <c:pt idx="1951">
                  <c:v>38.708333333333336</c:v>
                </c:pt>
                <c:pt idx="1952">
                  <c:v>38.666666666666664</c:v>
                </c:pt>
                <c:pt idx="1953">
                  <c:v>38.625</c:v>
                </c:pt>
                <c:pt idx="1954">
                  <c:v>38.583333333333329</c:v>
                </c:pt>
                <c:pt idx="1955">
                  <c:v>38.541666666666671</c:v>
                </c:pt>
                <c:pt idx="1956">
                  <c:v>38.5</c:v>
                </c:pt>
                <c:pt idx="1957">
                  <c:v>38.458333333333336</c:v>
                </c:pt>
                <c:pt idx="1958">
                  <c:v>38.416666666666664</c:v>
                </c:pt>
                <c:pt idx="1959">
                  <c:v>38.375</c:v>
                </c:pt>
                <c:pt idx="1960">
                  <c:v>38.333333333333336</c:v>
                </c:pt>
                <c:pt idx="1961">
                  <c:v>38.291666666666671</c:v>
                </c:pt>
                <c:pt idx="1962">
                  <c:v>38.25</c:v>
                </c:pt>
                <c:pt idx="1963">
                  <c:v>38.208333333333336</c:v>
                </c:pt>
                <c:pt idx="1964">
                  <c:v>38.166666666666664</c:v>
                </c:pt>
                <c:pt idx="1965">
                  <c:v>38.125</c:v>
                </c:pt>
                <c:pt idx="1966">
                  <c:v>38.083333333333336</c:v>
                </c:pt>
                <c:pt idx="1967">
                  <c:v>38.041666666666671</c:v>
                </c:pt>
                <c:pt idx="1968">
                  <c:v>38</c:v>
                </c:pt>
                <c:pt idx="1969">
                  <c:v>37.958333333333336</c:v>
                </c:pt>
                <c:pt idx="1970">
                  <c:v>37.916666666666664</c:v>
                </c:pt>
                <c:pt idx="1971">
                  <c:v>37.875</c:v>
                </c:pt>
                <c:pt idx="1972">
                  <c:v>37.833333333333336</c:v>
                </c:pt>
                <c:pt idx="1973">
                  <c:v>37.791666666666671</c:v>
                </c:pt>
                <c:pt idx="1974">
                  <c:v>37.75</c:v>
                </c:pt>
                <c:pt idx="1975">
                  <c:v>37.708333333333336</c:v>
                </c:pt>
                <c:pt idx="1976">
                  <c:v>37.666666666666664</c:v>
                </c:pt>
                <c:pt idx="1977">
                  <c:v>37.625</c:v>
                </c:pt>
                <c:pt idx="1978">
                  <c:v>37.583333333333336</c:v>
                </c:pt>
                <c:pt idx="1979">
                  <c:v>37.541666666666664</c:v>
                </c:pt>
                <c:pt idx="1980">
                  <c:v>37.5</c:v>
                </c:pt>
                <c:pt idx="1981">
                  <c:v>37.458333333333336</c:v>
                </c:pt>
                <c:pt idx="1982">
                  <c:v>37.416666666666664</c:v>
                </c:pt>
                <c:pt idx="1983">
                  <c:v>37.375</c:v>
                </c:pt>
                <c:pt idx="1984">
                  <c:v>37.333333333333336</c:v>
                </c:pt>
                <c:pt idx="1985">
                  <c:v>37.291666666666664</c:v>
                </c:pt>
                <c:pt idx="1986">
                  <c:v>37.25</c:v>
                </c:pt>
                <c:pt idx="1987">
                  <c:v>37.208333333333329</c:v>
                </c:pt>
                <c:pt idx="1988">
                  <c:v>37.166666666666664</c:v>
                </c:pt>
                <c:pt idx="1989">
                  <c:v>37.125</c:v>
                </c:pt>
                <c:pt idx="1990">
                  <c:v>37.083333333333336</c:v>
                </c:pt>
                <c:pt idx="1991">
                  <c:v>37.041666666666664</c:v>
                </c:pt>
                <c:pt idx="1992">
                  <c:v>37</c:v>
                </c:pt>
                <c:pt idx="1993">
                  <c:v>36.958333333333329</c:v>
                </c:pt>
                <c:pt idx="1994">
                  <c:v>36.916666666666664</c:v>
                </c:pt>
                <c:pt idx="1995">
                  <c:v>36.875</c:v>
                </c:pt>
                <c:pt idx="1996">
                  <c:v>36.833333333333336</c:v>
                </c:pt>
                <c:pt idx="1997">
                  <c:v>36.791666666666664</c:v>
                </c:pt>
                <c:pt idx="1998">
                  <c:v>36.75</c:v>
                </c:pt>
                <c:pt idx="1999">
                  <c:v>36.708333333333329</c:v>
                </c:pt>
                <c:pt idx="2000">
                  <c:v>36.666666666666664</c:v>
                </c:pt>
                <c:pt idx="2001">
                  <c:v>36.625</c:v>
                </c:pt>
                <c:pt idx="2002">
                  <c:v>36.583333333333336</c:v>
                </c:pt>
                <c:pt idx="2003">
                  <c:v>36.541666666666664</c:v>
                </c:pt>
                <c:pt idx="2004">
                  <c:v>36.5</c:v>
                </c:pt>
                <c:pt idx="2005">
                  <c:v>36.458333333333329</c:v>
                </c:pt>
                <c:pt idx="2006">
                  <c:v>36.416666666666671</c:v>
                </c:pt>
                <c:pt idx="2007">
                  <c:v>36.375</c:v>
                </c:pt>
                <c:pt idx="2008">
                  <c:v>36.333333333333336</c:v>
                </c:pt>
                <c:pt idx="2009">
                  <c:v>36.291666666666664</c:v>
                </c:pt>
                <c:pt idx="2010">
                  <c:v>36.25</c:v>
                </c:pt>
                <c:pt idx="2011">
                  <c:v>36.208333333333329</c:v>
                </c:pt>
                <c:pt idx="2012">
                  <c:v>36.166666666666671</c:v>
                </c:pt>
                <c:pt idx="2013">
                  <c:v>36.125</c:v>
                </c:pt>
                <c:pt idx="2014">
                  <c:v>36.083333333333336</c:v>
                </c:pt>
                <c:pt idx="2015">
                  <c:v>36.041666666666664</c:v>
                </c:pt>
                <c:pt idx="2016">
                  <c:v>36</c:v>
                </c:pt>
                <c:pt idx="2017">
                  <c:v>35.958333333333329</c:v>
                </c:pt>
                <c:pt idx="2018">
                  <c:v>35.916666666666671</c:v>
                </c:pt>
                <c:pt idx="2019">
                  <c:v>35.875</c:v>
                </c:pt>
                <c:pt idx="2020">
                  <c:v>35.833333333333336</c:v>
                </c:pt>
                <c:pt idx="2021">
                  <c:v>35.791666666666664</c:v>
                </c:pt>
                <c:pt idx="2022">
                  <c:v>35.75</c:v>
                </c:pt>
                <c:pt idx="2023">
                  <c:v>35.708333333333329</c:v>
                </c:pt>
                <c:pt idx="2024">
                  <c:v>35.666666666666671</c:v>
                </c:pt>
                <c:pt idx="2025">
                  <c:v>35.625</c:v>
                </c:pt>
                <c:pt idx="2026">
                  <c:v>35.583333333333336</c:v>
                </c:pt>
                <c:pt idx="2027">
                  <c:v>35.541666666666664</c:v>
                </c:pt>
                <c:pt idx="2028">
                  <c:v>35.5</c:v>
                </c:pt>
                <c:pt idx="2029">
                  <c:v>35.458333333333329</c:v>
                </c:pt>
                <c:pt idx="2030">
                  <c:v>35.416666666666671</c:v>
                </c:pt>
                <c:pt idx="2031">
                  <c:v>35.375</c:v>
                </c:pt>
                <c:pt idx="2032">
                  <c:v>35.333333333333336</c:v>
                </c:pt>
                <c:pt idx="2033">
                  <c:v>35.291666666666664</c:v>
                </c:pt>
                <c:pt idx="2034">
                  <c:v>35.25</c:v>
                </c:pt>
                <c:pt idx="2035">
                  <c:v>35.208333333333336</c:v>
                </c:pt>
                <c:pt idx="2036">
                  <c:v>35.166666666666671</c:v>
                </c:pt>
                <c:pt idx="2037">
                  <c:v>35.125</c:v>
                </c:pt>
                <c:pt idx="2038">
                  <c:v>35.083333333333336</c:v>
                </c:pt>
                <c:pt idx="2039">
                  <c:v>35.041666666666664</c:v>
                </c:pt>
                <c:pt idx="2040">
                  <c:v>35</c:v>
                </c:pt>
                <c:pt idx="2041">
                  <c:v>34.958333333333336</c:v>
                </c:pt>
                <c:pt idx="2042">
                  <c:v>34.916666666666671</c:v>
                </c:pt>
                <c:pt idx="2043">
                  <c:v>34.875</c:v>
                </c:pt>
                <c:pt idx="2044">
                  <c:v>34.833333333333336</c:v>
                </c:pt>
                <c:pt idx="2045">
                  <c:v>34.791666666666664</c:v>
                </c:pt>
                <c:pt idx="2046">
                  <c:v>34.75</c:v>
                </c:pt>
                <c:pt idx="2047">
                  <c:v>34.708333333333336</c:v>
                </c:pt>
                <c:pt idx="2048">
                  <c:v>34.666666666666671</c:v>
                </c:pt>
                <c:pt idx="2049">
                  <c:v>34.625</c:v>
                </c:pt>
                <c:pt idx="2050">
                  <c:v>34.583333333333336</c:v>
                </c:pt>
                <c:pt idx="2051">
                  <c:v>34.541666666666664</c:v>
                </c:pt>
                <c:pt idx="2052">
                  <c:v>34.5</c:v>
                </c:pt>
                <c:pt idx="2053">
                  <c:v>34.458333333333336</c:v>
                </c:pt>
                <c:pt idx="2054">
                  <c:v>34.416666666666664</c:v>
                </c:pt>
                <c:pt idx="2055">
                  <c:v>34.375</c:v>
                </c:pt>
                <c:pt idx="2056">
                  <c:v>34.333333333333336</c:v>
                </c:pt>
                <c:pt idx="2057">
                  <c:v>34.291666666666664</c:v>
                </c:pt>
                <c:pt idx="2058">
                  <c:v>34.25</c:v>
                </c:pt>
                <c:pt idx="2059">
                  <c:v>34.208333333333336</c:v>
                </c:pt>
                <c:pt idx="2060">
                  <c:v>34.166666666666664</c:v>
                </c:pt>
                <c:pt idx="2061">
                  <c:v>34.125</c:v>
                </c:pt>
                <c:pt idx="2062">
                  <c:v>34.083333333333329</c:v>
                </c:pt>
                <c:pt idx="2063">
                  <c:v>34.041666666666664</c:v>
                </c:pt>
                <c:pt idx="2064">
                  <c:v>34</c:v>
                </c:pt>
                <c:pt idx="2065">
                  <c:v>33.958333333333336</c:v>
                </c:pt>
                <c:pt idx="2066">
                  <c:v>33.916666666666664</c:v>
                </c:pt>
                <c:pt idx="2067">
                  <c:v>33.875</c:v>
                </c:pt>
                <c:pt idx="2068">
                  <c:v>33.833333333333329</c:v>
                </c:pt>
                <c:pt idx="2069">
                  <c:v>33.791666666666664</c:v>
                </c:pt>
                <c:pt idx="2070">
                  <c:v>33.75</c:v>
                </c:pt>
                <c:pt idx="2071">
                  <c:v>33.708333333333336</c:v>
                </c:pt>
                <c:pt idx="2072">
                  <c:v>33.666666666666664</c:v>
                </c:pt>
                <c:pt idx="2073">
                  <c:v>33.625</c:v>
                </c:pt>
                <c:pt idx="2074">
                  <c:v>33.583333333333329</c:v>
                </c:pt>
                <c:pt idx="2075">
                  <c:v>33.541666666666664</c:v>
                </c:pt>
                <c:pt idx="2076">
                  <c:v>33.5</c:v>
                </c:pt>
                <c:pt idx="2077">
                  <c:v>33.458333333333336</c:v>
                </c:pt>
                <c:pt idx="2078">
                  <c:v>33.416666666666664</c:v>
                </c:pt>
                <c:pt idx="2079">
                  <c:v>33.375</c:v>
                </c:pt>
                <c:pt idx="2080">
                  <c:v>33.333333333333329</c:v>
                </c:pt>
                <c:pt idx="2081">
                  <c:v>33.291666666666671</c:v>
                </c:pt>
                <c:pt idx="2082">
                  <c:v>33.25</c:v>
                </c:pt>
                <c:pt idx="2083">
                  <c:v>33.208333333333336</c:v>
                </c:pt>
                <c:pt idx="2084">
                  <c:v>33.166666666666664</c:v>
                </c:pt>
                <c:pt idx="2085">
                  <c:v>33.125</c:v>
                </c:pt>
                <c:pt idx="2086">
                  <c:v>33.083333333333329</c:v>
                </c:pt>
                <c:pt idx="2087">
                  <c:v>33.041666666666671</c:v>
                </c:pt>
                <c:pt idx="2088">
                  <c:v>33</c:v>
                </c:pt>
                <c:pt idx="2089">
                  <c:v>32.958333333333336</c:v>
                </c:pt>
                <c:pt idx="2090">
                  <c:v>32.916666666666664</c:v>
                </c:pt>
                <c:pt idx="2091">
                  <c:v>32.875</c:v>
                </c:pt>
                <c:pt idx="2092">
                  <c:v>32.833333333333329</c:v>
                </c:pt>
                <c:pt idx="2093">
                  <c:v>32.791666666666671</c:v>
                </c:pt>
                <c:pt idx="2094">
                  <c:v>32.75</c:v>
                </c:pt>
                <c:pt idx="2095">
                  <c:v>32.708333333333336</c:v>
                </c:pt>
                <c:pt idx="2096">
                  <c:v>32.666666666666664</c:v>
                </c:pt>
                <c:pt idx="2097">
                  <c:v>32.625</c:v>
                </c:pt>
                <c:pt idx="2098">
                  <c:v>32.583333333333329</c:v>
                </c:pt>
                <c:pt idx="2099">
                  <c:v>32.541666666666671</c:v>
                </c:pt>
                <c:pt idx="2100">
                  <c:v>32.5</c:v>
                </c:pt>
                <c:pt idx="2101">
                  <c:v>32.458333333333336</c:v>
                </c:pt>
                <c:pt idx="2102">
                  <c:v>32.416666666666664</c:v>
                </c:pt>
                <c:pt idx="2103">
                  <c:v>32.375</c:v>
                </c:pt>
                <c:pt idx="2104">
                  <c:v>32.333333333333329</c:v>
                </c:pt>
                <c:pt idx="2105">
                  <c:v>32.291666666666671</c:v>
                </c:pt>
                <c:pt idx="2106">
                  <c:v>32.25</c:v>
                </c:pt>
                <c:pt idx="2107">
                  <c:v>32.208333333333336</c:v>
                </c:pt>
                <c:pt idx="2108">
                  <c:v>32.166666666666664</c:v>
                </c:pt>
                <c:pt idx="2109">
                  <c:v>32.125</c:v>
                </c:pt>
                <c:pt idx="2110">
                  <c:v>32.083333333333336</c:v>
                </c:pt>
                <c:pt idx="2111">
                  <c:v>32.041666666666671</c:v>
                </c:pt>
                <c:pt idx="2112">
                  <c:v>32</c:v>
                </c:pt>
                <c:pt idx="2113">
                  <c:v>31.958333333333332</c:v>
                </c:pt>
                <c:pt idx="2114">
                  <c:v>31.916666666666664</c:v>
                </c:pt>
                <c:pt idx="2115">
                  <c:v>31.874999999999996</c:v>
                </c:pt>
                <c:pt idx="2116">
                  <c:v>31.833333333333336</c:v>
                </c:pt>
                <c:pt idx="2117">
                  <c:v>31.791666666666668</c:v>
                </c:pt>
                <c:pt idx="2118">
                  <c:v>31.75</c:v>
                </c:pt>
                <c:pt idx="2119">
                  <c:v>31.708333333333332</c:v>
                </c:pt>
                <c:pt idx="2120">
                  <c:v>31.666666666666664</c:v>
                </c:pt>
                <c:pt idx="2121">
                  <c:v>31.624999999999996</c:v>
                </c:pt>
                <c:pt idx="2122">
                  <c:v>31.583333333333336</c:v>
                </c:pt>
                <c:pt idx="2123">
                  <c:v>31.541666666666668</c:v>
                </c:pt>
                <c:pt idx="2124">
                  <c:v>31.5</c:v>
                </c:pt>
                <c:pt idx="2125">
                  <c:v>31.458333333333332</c:v>
                </c:pt>
                <c:pt idx="2126">
                  <c:v>31.416666666666664</c:v>
                </c:pt>
                <c:pt idx="2127">
                  <c:v>31.374999999999996</c:v>
                </c:pt>
                <c:pt idx="2128">
                  <c:v>31.333333333333336</c:v>
                </c:pt>
                <c:pt idx="2129">
                  <c:v>31.291666666666668</c:v>
                </c:pt>
                <c:pt idx="2130">
                  <c:v>31.25</c:v>
                </c:pt>
                <c:pt idx="2131">
                  <c:v>31.208333333333332</c:v>
                </c:pt>
                <c:pt idx="2132">
                  <c:v>31.166666666666664</c:v>
                </c:pt>
                <c:pt idx="2133">
                  <c:v>31.125000000000004</c:v>
                </c:pt>
                <c:pt idx="2134">
                  <c:v>31.083333333333336</c:v>
                </c:pt>
                <c:pt idx="2135">
                  <c:v>31.041666666666668</c:v>
                </c:pt>
                <c:pt idx="2136">
                  <c:v>31</c:v>
                </c:pt>
                <c:pt idx="2137">
                  <c:v>30.958333333333332</c:v>
                </c:pt>
                <c:pt idx="2138">
                  <c:v>30.916666666666664</c:v>
                </c:pt>
                <c:pt idx="2139">
                  <c:v>30.875000000000004</c:v>
                </c:pt>
                <c:pt idx="2140">
                  <c:v>30.833333333333336</c:v>
                </c:pt>
                <c:pt idx="2141">
                  <c:v>30.791666666666668</c:v>
                </c:pt>
                <c:pt idx="2142">
                  <c:v>30.75</c:v>
                </c:pt>
                <c:pt idx="2143">
                  <c:v>30.708333333333332</c:v>
                </c:pt>
                <c:pt idx="2144">
                  <c:v>30.666666666666664</c:v>
                </c:pt>
                <c:pt idx="2145">
                  <c:v>30.625000000000004</c:v>
                </c:pt>
                <c:pt idx="2146">
                  <c:v>30.583333333333336</c:v>
                </c:pt>
                <c:pt idx="2147">
                  <c:v>30.541666666666668</c:v>
                </c:pt>
                <c:pt idx="2148">
                  <c:v>30.5</c:v>
                </c:pt>
                <c:pt idx="2149">
                  <c:v>30.458333333333332</c:v>
                </c:pt>
                <c:pt idx="2150">
                  <c:v>30.416666666666664</c:v>
                </c:pt>
                <c:pt idx="2151">
                  <c:v>30.375000000000004</c:v>
                </c:pt>
                <c:pt idx="2152">
                  <c:v>30.333333333333336</c:v>
                </c:pt>
                <c:pt idx="2153">
                  <c:v>30.291666666666668</c:v>
                </c:pt>
                <c:pt idx="2154">
                  <c:v>30.25</c:v>
                </c:pt>
                <c:pt idx="2155">
                  <c:v>30.208333333333332</c:v>
                </c:pt>
                <c:pt idx="2156">
                  <c:v>30.166666666666668</c:v>
                </c:pt>
                <c:pt idx="2157">
                  <c:v>30.125</c:v>
                </c:pt>
                <c:pt idx="2158">
                  <c:v>30.083333333333336</c:v>
                </c:pt>
                <c:pt idx="2159">
                  <c:v>30.041666666666668</c:v>
                </c:pt>
                <c:pt idx="2160">
                  <c:v>30</c:v>
                </c:pt>
                <c:pt idx="2161">
                  <c:v>29.958333333333332</c:v>
                </c:pt>
                <c:pt idx="2162">
                  <c:v>29.916666666666668</c:v>
                </c:pt>
                <c:pt idx="2163">
                  <c:v>29.875</c:v>
                </c:pt>
                <c:pt idx="2164">
                  <c:v>29.833333333333336</c:v>
                </c:pt>
                <c:pt idx="2165">
                  <c:v>29.791666666666668</c:v>
                </c:pt>
                <c:pt idx="2166">
                  <c:v>29.75</c:v>
                </c:pt>
                <c:pt idx="2167">
                  <c:v>29.708333333333332</c:v>
                </c:pt>
                <c:pt idx="2168">
                  <c:v>29.666666666666668</c:v>
                </c:pt>
                <c:pt idx="2169">
                  <c:v>29.625</c:v>
                </c:pt>
                <c:pt idx="2170">
                  <c:v>29.583333333333332</c:v>
                </c:pt>
                <c:pt idx="2171">
                  <c:v>29.541666666666664</c:v>
                </c:pt>
                <c:pt idx="2172">
                  <c:v>29.5</c:v>
                </c:pt>
                <c:pt idx="2173">
                  <c:v>29.458333333333332</c:v>
                </c:pt>
                <c:pt idx="2174">
                  <c:v>29.416666666666668</c:v>
                </c:pt>
                <c:pt idx="2175">
                  <c:v>29.375</c:v>
                </c:pt>
                <c:pt idx="2176">
                  <c:v>29.333333333333332</c:v>
                </c:pt>
                <c:pt idx="2177">
                  <c:v>29.291666666666664</c:v>
                </c:pt>
                <c:pt idx="2178">
                  <c:v>29.25</c:v>
                </c:pt>
                <c:pt idx="2179">
                  <c:v>29.208333333333332</c:v>
                </c:pt>
                <c:pt idx="2180">
                  <c:v>29.166666666666668</c:v>
                </c:pt>
                <c:pt idx="2181">
                  <c:v>29.125</c:v>
                </c:pt>
                <c:pt idx="2182">
                  <c:v>29.083333333333332</c:v>
                </c:pt>
                <c:pt idx="2183">
                  <c:v>29.041666666666664</c:v>
                </c:pt>
                <c:pt idx="2184">
                  <c:v>28.999999999999996</c:v>
                </c:pt>
                <c:pt idx="2185">
                  <c:v>28.958333333333336</c:v>
                </c:pt>
                <c:pt idx="2186">
                  <c:v>28.916666666666668</c:v>
                </c:pt>
                <c:pt idx="2187">
                  <c:v>28.875</c:v>
                </c:pt>
                <c:pt idx="2188">
                  <c:v>28.833333333333332</c:v>
                </c:pt>
                <c:pt idx="2189">
                  <c:v>28.791666666666664</c:v>
                </c:pt>
                <c:pt idx="2190">
                  <c:v>28.749999999999996</c:v>
                </c:pt>
                <c:pt idx="2191">
                  <c:v>28.708333333333336</c:v>
                </c:pt>
                <c:pt idx="2192">
                  <c:v>28.666666666666668</c:v>
                </c:pt>
                <c:pt idx="2193">
                  <c:v>28.625</c:v>
                </c:pt>
                <c:pt idx="2194">
                  <c:v>28.583333333333332</c:v>
                </c:pt>
                <c:pt idx="2195">
                  <c:v>28.541666666666664</c:v>
                </c:pt>
                <c:pt idx="2196">
                  <c:v>28.499999999999996</c:v>
                </c:pt>
                <c:pt idx="2197">
                  <c:v>28.458333333333336</c:v>
                </c:pt>
                <c:pt idx="2198">
                  <c:v>28.416666666666668</c:v>
                </c:pt>
                <c:pt idx="2199">
                  <c:v>28.375</c:v>
                </c:pt>
                <c:pt idx="2200">
                  <c:v>28.333333333333332</c:v>
                </c:pt>
                <c:pt idx="2201">
                  <c:v>28.291666666666664</c:v>
                </c:pt>
                <c:pt idx="2202">
                  <c:v>28.249999999999996</c:v>
                </c:pt>
                <c:pt idx="2203">
                  <c:v>28.208333333333336</c:v>
                </c:pt>
                <c:pt idx="2204">
                  <c:v>28.166666666666668</c:v>
                </c:pt>
                <c:pt idx="2205">
                  <c:v>28.125</c:v>
                </c:pt>
                <c:pt idx="2206">
                  <c:v>28.083333333333332</c:v>
                </c:pt>
                <c:pt idx="2207">
                  <c:v>28.041666666666664</c:v>
                </c:pt>
                <c:pt idx="2208">
                  <c:v>28.000000000000004</c:v>
                </c:pt>
                <c:pt idx="2209">
                  <c:v>27.958333333333336</c:v>
                </c:pt>
                <c:pt idx="2210">
                  <c:v>27.916666666666668</c:v>
                </c:pt>
                <c:pt idx="2211">
                  <c:v>27.875</c:v>
                </c:pt>
                <c:pt idx="2212">
                  <c:v>27.833333333333332</c:v>
                </c:pt>
                <c:pt idx="2213">
                  <c:v>27.791666666666664</c:v>
                </c:pt>
                <c:pt idx="2214">
                  <c:v>27.750000000000004</c:v>
                </c:pt>
                <c:pt idx="2215">
                  <c:v>27.708333333333336</c:v>
                </c:pt>
                <c:pt idx="2216">
                  <c:v>27.666666666666668</c:v>
                </c:pt>
                <c:pt idx="2217">
                  <c:v>27.625</c:v>
                </c:pt>
                <c:pt idx="2218">
                  <c:v>27.583333333333332</c:v>
                </c:pt>
                <c:pt idx="2219">
                  <c:v>27.541666666666664</c:v>
                </c:pt>
                <c:pt idx="2220">
                  <c:v>27.500000000000004</c:v>
                </c:pt>
                <c:pt idx="2221">
                  <c:v>27.458333333333336</c:v>
                </c:pt>
                <c:pt idx="2222">
                  <c:v>27.416666666666668</c:v>
                </c:pt>
                <c:pt idx="2223">
                  <c:v>27.375</c:v>
                </c:pt>
                <c:pt idx="2224">
                  <c:v>27.333333333333332</c:v>
                </c:pt>
                <c:pt idx="2225">
                  <c:v>27.291666666666664</c:v>
                </c:pt>
                <c:pt idx="2226">
                  <c:v>27.250000000000004</c:v>
                </c:pt>
                <c:pt idx="2227">
                  <c:v>27.208333333333336</c:v>
                </c:pt>
                <c:pt idx="2228">
                  <c:v>27.166666666666668</c:v>
                </c:pt>
                <c:pt idx="2229">
                  <c:v>27.125</c:v>
                </c:pt>
                <c:pt idx="2230">
                  <c:v>27.083333333333332</c:v>
                </c:pt>
                <c:pt idx="2231">
                  <c:v>27.041666666666668</c:v>
                </c:pt>
                <c:pt idx="2232">
                  <c:v>27</c:v>
                </c:pt>
                <c:pt idx="2233">
                  <c:v>26.958333333333336</c:v>
                </c:pt>
                <c:pt idx="2234">
                  <c:v>26.916666666666668</c:v>
                </c:pt>
                <c:pt idx="2235">
                  <c:v>26.875</c:v>
                </c:pt>
                <c:pt idx="2236">
                  <c:v>26.833333333333332</c:v>
                </c:pt>
                <c:pt idx="2237">
                  <c:v>26.791666666666668</c:v>
                </c:pt>
                <c:pt idx="2238">
                  <c:v>26.75</c:v>
                </c:pt>
                <c:pt idx="2239">
                  <c:v>26.708333333333336</c:v>
                </c:pt>
                <c:pt idx="2240">
                  <c:v>26.666666666666668</c:v>
                </c:pt>
                <c:pt idx="2241">
                  <c:v>26.625</c:v>
                </c:pt>
                <c:pt idx="2242">
                  <c:v>26.583333333333332</c:v>
                </c:pt>
                <c:pt idx="2243">
                  <c:v>26.541666666666668</c:v>
                </c:pt>
                <c:pt idx="2244">
                  <c:v>26.5</c:v>
                </c:pt>
                <c:pt idx="2245">
                  <c:v>26.458333333333332</c:v>
                </c:pt>
                <c:pt idx="2246">
                  <c:v>26.416666666666664</c:v>
                </c:pt>
                <c:pt idx="2247">
                  <c:v>26.375</c:v>
                </c:pt>
                <c:pt idx="2248">
                  <c:v>26.333333333333332</c:v>
                </c:pt>
                <c:pt idx="2249">
                  <c:v>26.291666666666668</c:v>
                </c:pt>
                <c:pt idx="2250">
                  <c:v>26.25</c:v>
                </c:pt>
                <c:pt idx="2251">
                  <c:v>26.208333333333332</c:v>
                </c:pt>
                <c:pt idx="2252">
                  <c:v>26.166666666666664</c:v>
                </c:pt>
                <c:pt idx="2253">
                  <c:v>26.125</c:v>
                </c:pt>
                <c:pt idx="2254">
                  <c:v>26.083333333333332</c:v>
                </c:pt>
                <c:pt idx="2255">
                  <c:v>26.041666666666668</c:v>
                </c:pt>
                <c:pt idx="2256">
                  <c:v>26</c:v>
                </c:pt>
                <c:pt idx="2257">
                  <c:v>25.958333333333332</c:v>
                </c:pt>
                <c:pt idx="2258">
                  <c:v>25.916666666666664</c:v>
                </c:pt>
                <c:pt idx="2259">
                  <c:v>25.874999999999996</c:v>
                </c:pt>
                <c:pt idx="2260">
                  <c:v>25.833333333333336</c:v>
                </c:pt>
                <c:pt idx="2261">
                  <c:v>25.791666666666668</c:v>
                </c:pt>
                <c:pt idx="2262">
                  <c:v>25.75</c:v>
                </c:pt>
                <c:pt idx="2263">
                  <c:v>25.708333333333332</c:v>
                </c:pt>
                <c:pt idx="2264">
                  <c:v>25.666666666666664</c:v>
                </c:pt>
                <c:pt idx="2265">
                  <c:v>25.624999999999996</c:v>
                </c:pt>
                <c:pt idx="2266">
                  <c:v>25.583333333333336</c:v>
                </c:pt>
                <c:pt idx="2267">
                  <c:v>25.541666666666668</c:v>
                </c:pt>
                <c:pt idx="2268">
                  <c:v>25.5</c:v>
                </c:pt>
                <c:pt idx="2269">
                  <c:v>25.458333333333332</c:v>
                </c:pt>
                <c:pt idx="2270">
                  <c:v>25.416666666666664</c:v>
                </c:pt>
                <c:pt idx="2271">
                  <c:v>25.374999999999996</c:v>
                </c:pt>
                <c:pt idx="2272">
                  <c:v>25.333333333333336</c:v>
                </c:pt>
                <c:pt idx="2273">
                  <c:v>25.291666666666668</c:v>
                </c:pt>
                <c:pt idx="2274">
                  <c:v>25.25</c:v>
                </c:pt>
                <c:pt idx="2275">
                  <c:v>25.208333333333332</c:v>
                </c:pt>
                <c:pt idx="2276">
                  <c:v>25.166666666666664</c:v>
                </c:pt>
                <c:pt idx="2277">
                  <c:v>25.124999999999996</c:v>
                </c:pt>
                <c:pt idx="2278">
                  <c:v>25.083333333333336</c:v>
                </c:pt>
                <c:pt idx="2279">
                  <c:v>25.041666666666668</c:v>
                </c:pt>
                <c:pt idx="2280">
                  <c:v>25</c:v>
                </c:pt>
                <c:pt idx="2281">
                  <c:v>24.958333333333332</c:v>
                </c:pt>
                <c:pt idx="2282">
                  <c:v>24.916666666666668</c:v>
                </c:pt>
                <c:pt idx="2283">
                  <c:v>24.875</c:v>
                </c:pt>
                <c:pt idx="2284">
                  <c:v>24.833333333333332</c:v>
                </c:pt>
                <c:pt idx="2285">
                  <c:v>24.791666666666668</c:v>
                </c:pt>
                <c:pt idx="2286">
                  <c:v>24.75</c:v>
                </c:pt>
                <c:pt idx="2287">
                  <c:v>24.708333333333332</c:v>
                </c:pt>
                <c:pt idx="2288">
                  <c:v>24.666666666666668</c:v>
                </c:pt>
                <c:pt idx="2289">
                  <c:v>24.625</c:v>
                </c:pt>
                <c:pt idx="2290">
                  <c:v>24.583333333333332</c:v>
                </c:pt>
                <c:pt idx="2291">
                  <c:v>24.541666666666668</c:v>
                </c:pt>
                <c:pt idx="2292">
                  <c:v>24.5</c:v>
                </c:pt>
                <c:pt idx="2293">
                  <c:v>24.458333333333336</c:v>
                </c:pt>
                <c:pt idx="2294">
                  <c:v>24.416666666666668</c:v>
                </c:pt>
                <c:pt idx="2295">
                  <c:v>24.375</c:v>
                </c:pt>
                <c:pt idx="2296">
                  <c:v>24.333333333333336</c:v>
                </c:pt>
                <c:pt idx="2297">
                  <c:v>24.291666666666668</c:v>
                </c:pt>
                <c:pt idx="2298">
                  <c:v>24.25</c:v>
                </c:pt>
                <c:pt idx="2299">
                  <c:v>24.208333333333336</c:v>
                </c:pt>
                <c:pt idx="2300">
                  <c:v>24.166666666666668</c:v>
                </c:pt>
                <c:pt idx="2301">
                  <c:v>24.125</c:v>
                </c:pt>
                <c:pt idx="2302">
                  <c:v>24.083333333333336</c:v>
                </c:pt>
                <c:pt idx="2303">
                  <c:v>24.041666666666668</c:v>
                </c:pt>
                <c:pt idx="2304">
                  <c:v>24</c:v>
                </c:pt>
                <c:pt idx="2305">
                  <c:v>23.958333333333336</c:v>
                </c:pt>
                <c:pt idx="2306">
                  <c:v>23.916666666666668</c:v>
                </c:pt>
                <c:pt idx="2307">
                  <c:v>23.875</c:v>
                </c:pt>
                <c:pt idx="2308">
                  <c:v>23.833333333333336</c:v>
                </c:pt>
                <c:pt idx="2309">
                  <c:v>23.791666666666668</c:v>
                </c:pt>
                <c:pt idx="2310">
                  <c:v>23.75</c:v>
                </c:pt>
                <c:pt idx="2311">
                  <c:v>23.708333333333336</c:v>
                </c:pt>
                <c:pt idx="2312">
                  <c:v>23.666666666666668</c:v>
                </c:pt>
                <c:pt idx="2313">
                  <c:v>23.625</c:v>
                </c:pt>
                <c:pt idx="2314">
                  <c:v>23.583333333333336</c:v>
                </c:pt>
                <c:pt idx="2315">
                  <c:v>23.541666666666668</c:v>
                </c:pt>
                <c:pt idx="2316">
                  <c:v>23.5</c:v>
                </c:pt>
                <c:pt idx="2317">
                  <c:v>23.458333333333332</c:v>
                </c:pt>
                <c:pt idx="2318">
                  <c:v>23.416666666666668</c:v>
                </c:pt>
                <c:pt idx="2319">
                  <c:v>23.375</c:v>
                </c:pt>
                <c:pt idx="2320">
                  <c:v>23.333333333333332</c:v>
                </c:pt>
                <c:pt idx="2321">
                  <c:v>23.291666666666664</c:v>
                </c:pt>
                <c:pt idx="2322">
                  <c:v>23.25</c:v>
                </c:pt>
                <c:pt idx="2323">
                  <c:v>23.208333333333332</c:v>
                </c:pt>
                <c:pt idx="2324">
                  <c:v>23.166666666666664</c:v>
                </c:pt>
                <c:pt idx="2325">
                  <c:v>23.125</c:v>
                </c:pt>
                <c:pt idx="2326">
                  <c:v>23.083333333333332</c:v>
                </c:pt>
                <c:pt idx="2327">
                  <c:v>23.041666666666664</c:v>
                </c:pt>
                <c:pt idx="2328">
                  <c:v>23</c:v>
                </c:pt>
                <c:pt idx="2329">
                  <c:v>22.958333333333332</c:v>
                </c:pt>
                <c:pt idx="2330">
                  <c:v>22.916666666666664</c:v>
                </c:pt>
                <c:pt idx="2331">
                  <c:v>22.875</c:v>
                </c:pt>
                <c:pt idx="2332">
                  <c:v>22.833333333333332</c:v>
                </c:pt>
                <c:pt idx="2333">
                  <c:v>22.791666666666664</c:v>
                </c:pt>
                <c:pt idx="2334">
                  <c:v>22.75</c:v>
                </c:pt>
                <c:pt idx="2335">
                  <c:v>22.708333333333332</c:v>
                </c:pt>
                <c:pt idx="2336">
                  <c:v>22.666666666666664</c:v>
                </c:pt>
                <c:pt idx="2337">
                  <c:v>22.625</c:v>
                </c:pt>
                <c:pt idx="2338">
                  <c:v>22.583333333333332</c:v>
                </c:pt>
                <c:pt idx="2339">
                  <c:v>22.541666666666664</c:v>
                </c:pt>
                <c:pt idx="2340">
                  <c:v>22.5</c:v>
                </c:pt>
                <c:pt idx="2341">
                  <c:v>22.458333333333332</c:v>
                </c:pt>
                <c:pt idx="2342">
                  <c:v>22.416666666666664</c:v>
                </c:pt>
                <c:pt idx="2343">
                  <c:v>22.375</c:v>
                </c:pt>
                <c:pt idx="2344">
                  <c:v>22.333333333333332</c:v>
                </c:pt>
                <c:pt idx="2345">
                  <c:v>22.291666666666668</c:v>
                </c:pt>
                <c:pt idx="2346">
                  <c:v>22.25</c:v>
                </c:pt>
                <c:pt idx="2347">
                  <c:v>22.208333333333332</c:v>
                </c:pt>
                <c:pt idx="2348">
                  <c:v>22.166666666666668</c:v>
                </c:pt>
                <c:pt idx="2349">
                  <c:v>22.125</c:v>
                </c:pt>
                <c:pt idx="2350">
                  <c:v>22.083333333333332</c:v>
                </c:pt>
                <c:pt idx="2351">
                  <c:v>22.041666666666668</c:v>
                </c:pt>
                <c:pt idx="2352">
                  <c:v>22</c:v>
                </c:pt>
                <c:pt idx="2353">
                  <c:v>21.958333333333332</c:v>
                </c:pt>
                <c:pt idx="2354">
                  <c:v>21.916666666666668</c:v>
                </c:pt>
                <c:pt idx="2355">
                  <c:v>21.875</c:v>
                </c:pt>
                <c:pt idx="2356">
                  <c:v>21.833333333333332</c:v>
                </c:pt>
                <c:pt idx="2357">
                  <c:v>21.791666666666668</c:v>
                </c:pt>
                <c:pt idx="2358">
                  <c:v>21.75</c:v>
                </c:pt>
                <c:pt idx="2359">
                  <c:v>21.708333333333332</c:v>
                </c:pt>
                <c:pt idx="2360">
                  <c:v>21.666666666666668</c:v>
                </c:pt>
                <c:pt idx="2361">
                  <c:v>21.625</c:v>
                </c:pt>
                <c:pt idx="2362">
                  <c:v>21.583333333333332</c:v>
                </c:pt>
                <c:pt idx="2363">
                  <c:v>21.541666666666668</c:v>
                </c:pt>
                <c:pt idx="2364">
                  <c:v>21.5</c:v>
                </c:pt>
                <c:pt idx="2365">
                  <c:v>21.458333333333332</c:v>
                </c:pt>
                <c:pt idx="2366">
                  <c:v>21.416666666666668</c:v>
                </c:pt>
                <c:pt idx="2367">
                  <c:v>21.375</c:v>
                </c:pt>
                <c:pt idx="2368">
                  <c:v>21.333333333333336</c:v>
                </c:pt>
                <c:pt idx="2369">
                  <c:v>21.291666666666668</c:v>
                </c:pt>
                <c:pt idx="2370">
                  <c:v>21.25</c:v>
                </c:pt>
                <c:pt idx="2371">
                  <c:v>21.208333333333336</c:v>
                </c:pt>
                <c:pt idx="2372">
                  <c:v>21.166666666666668</c:v>
                </c:pt>
                <c:pt idx="2373">
                  <c:v>21.125</c:v>
                </c:pt>
                <c:pt idx="2374">
                  <c:v>21.083333333333336</c:v>
                </c:pt>
                <c:pt idx="2375">
                  <c:v>21.041666666666668</c:v>
                </c:pt>
                <c:pt idx="2376">
                  <c:v>21</c:v>
                </c:pt>
                <c:pt idx="2377">
                  <c:v>20.958333333333336</c:v>
                </c:pt>
                <c:pt idx="2378">
                  <c:v>20.916666666666668</c:v>
                </c:pt>
                <c:pt idx="2379">
                  <c:v>20.875</c:v>
                </c:pt>
                <c:pt idx="2380">
                  <c:v>20.833333333333336</c:v>
                </c:pt>
                <c:pt idx="2381">
                  <c:v>20.791666666666668</c:v>
                </c:pt>
                <c:pt idx="2382">
                  <c:v>20.75</c:v>
                </c:pt>
                <c:pt idx="2383">
                  <c:v>20.708333333333336</c:v>
                </c:pt>
                <c:pt idx="2384">
                  <c:v>20.666666666666668</c:v>
                </c:pt>
                <c:pt idx="2385">
                  <c:v>20.625</c:v>
                </c:pt>
                <c:pt idx="2386">
                  <c:v>20.583333333333336</c:v>
                </c:pt>
                <c:pt idx="2387">
                  <c:v>20.541666666666668</c:v>
                </c:pt>
                <c:pt idx="2388">
                  <c:v>20.5</c:v>
                </c:pt>
                <c:pt idx="2389">
                  <c:v>20.458333333333336</c:v>
                </c:pt>
                <c:pt idx="2390">
                  <c:v>20.416666666666668</c:v>
                </c:pt>
                <c:pt idx="2391">
                  <c:v>20.375</c:v>
                </c:pt>
                <c:pt idx="2392">
                  <c:v>20.333333333333332</c:v>
                </c:pt>
                <c:pt idx="2393">
                  <c:v>20.291666666666668</c:v>
                </c:pt>
                <c:pt idx="2394">
                  <c:v>20.25</c:v>
                </c:pt>
                <c:pt idx="2395">
                  <c:v>20.208333333333332</c:v>
                </c:pt>
                <c:pt idx="2396">
                  <c:v>20.166666666666664</c:v>
                </c:pt>
                <c:pt idx="2397">
                  <c:v>20.125</c:v>
                </c:pt>
                <c:pt idx="2398">
                  <c:v>20.083333333333332</c:v>
                </c:pt>
                <c:pt idx="2399">
                  <c:v>20.041666666666664</c:v>
                </c:pt>
                <c:pt idx="2400">
                  <c:v>20</c:v>
                </c:pt>
                <c:pt idx="2401">
                  <c:v>19.958333333333332</c:v>
                </c:pt>
                <c:pt idx="2402">
                  <c:v>19.916666666666664</c:v>
                </c:pt>
                <c:pt idx="2403">
                  <c:v>19.875</c:v>
                </c:pt>
                <c:pt idx="2404">
                  <c:v>19.833333333333332</c:v>
                </c:pt>
                <c:pt idx="2405">
                  <c:v>19.791666666666664</c:v>
                </c:pt>
                <c:pt idx="2406">
                  <c:v>19.75</c:v>
                </c:pt>
                <c:pt idx="2407">
                  <c:v>19.708333333333332</c:v>
                </c:pt>
                <c:pt idx="2408">
                  <c:v>19.666666666666664</c:v>
                </c:pt>
                <c:pt idx="2409">
                  <c:v>19.625</c:v>
                </c:pt>
                <c:pt idx="2410">
                  <c:v>19.583333333333332</c:v>
                </c:pt>
                <c:pt idx="2411">
                  <c:v>19.541666666666664</c:v>
                </c:pt>
                <c:pt idx="2412">
                  <c:v>19.5</c:v>
                </c:pt>
                <c:pt idx="2413">
                  <c:v>19.458333333333332</c:v>
                </c:pt>
                <c:pt idx="2414">
                  <c:v>19.416666666666664</c:v>
                </c:pt>
                <c:pt idx="2415">
                  <c:v>19.375</c:v>
                </c:pt>
                <c:pt idx="2416">
                  <c:v>19.333333333333332</c:v>
                </c:pt>
                <c:pt idx="2417">
                  <c:v>19.291666666666664</c:v>
                </c:pt>
                <c:pt idx="2418">
                  <c:v>19.25</c:v>
                </c:pt>
                <c:pt idx="2419">
                  <c:v>19.208333333333332</c:v>
                </c:pt>
                <c:pt idx="2420">
                  <c:v>19.166666666666668</c:v>
                </c:pt>
                <c:pt idx="2421">
                  <c:v>19.125</c:v>
                </c:pt>
                <c:pt idx="2422">
                  <c:v>19.083333333333332</c:v>
                </c:pt>
                <c:pt idx="2423">
                  <c:v>19.041666666666668</c:v>
                </c:pt>
                <c:pt idx="2424">
                  <c:v>19</c:v>
                </c:pt>
                <c:pt idx="2425">
                  <c:v>18.958333333333332</c:v>
                </c:pt>
                <c:pt idx="2426">
                  <c:v>18.916666666666668</c:v>
                </c:pt>
                <c:pt idx="2427">
                  <c:v>18.875</c:v>
                </c:pt>
                <c:pt idx="2428">
                  <c:v>18.833333333333332</c:v>
                </c:pt>
                <c:pt idx="2429">
                  <c:v>18.791666666666668</c:v>
                </c:pt>
                <c:pt idx="2430">
                  <c:v>18.75</c:v>
                </c:pt>
                <c:pt idx="2431">
                  <c:v>18.708333333333332</c:v>
                </c:pt>
                <c:pt idx="2432">
                  <c:v>18.666666666666668</c:v>
                </c:pt>
                <c:pt idx="2433">
                  <c:v>18.625</c:v>
                </c:pt>
                <c:pt idx="2434">
                  <c:v>18.583333333333332</c:v>
                </c:pt>
                <c:pt idx="2435">
                  <c:v>18.541666666666668</c:v>
                </c:pt>
                <c:pt idx="2436">
                  <c:v>18.5</c:v>
                </c:pt>
                <c:pt idx="2437">
                  <c:v>18.458333333333332</c:v>
                </c:pt>
                <c:pt idx="2438">
                  <c:v>18.416666666666668</c:v>
                </c:pt>
                <c:pt idx="2439">
                  <c:v>18.375</c:v>
                </c:pt>
                <c:pt idx="2440">
                  <c:v>18.333333333333332</c:v>
                </c:pt>
                <c:pt idx="2441">
                  <c:v>18.291666666666668</c:v>
                </c:pt>
                <c:pt idx="2442">
                  <c:v>18.25</c:v>
                </c:pt>
                <c:pt idx="2443">
                  <c:v>18.208333333333336</c:v>
                </c:pt>
                <c:pt idx="2444">
                  <c:v>18.166666666666668</c:v>
                </c:pt>
                <c:pt idx="2445">
                  <c:v>18.125</c:v>
                </c:pt>
                <c:pt idx="2446">
                  <c:v>18.083333333333336</c:v>
                </c:pt>
                <c:pt idx="2447">
                  <c:v>18.041666666666668</c:v>
                </c:pt>
                <c:pt idx="2448">
                  <c:v>18</c:v>
                </c:pt>
                <c:pt idx="2449">
                  <c:v>17.958333333333336</c:v>
                </c:pt>
                <c:pt idx="2450">
                  <c:v>17.916666666666668</c:v>
                </c:pt>
                <c:pt idx="2451">
                  <c:v>17.875</c:v>
                </c:pt>
                <c:pt idx="2452">
                  <c:v>17.833333333333336</c:v>
                </c:pt>
                <c:pt idx="2453">
                  <c:v>17.791666666666668</c:v>
                </c:pt>
                <c:pt idx="2454">
                  <c:v>17.75</c:v>
                </c:pt>
                <c:pt idx="2455">
                  <c:v>17.708333333333336</c:v>
                </c:pt>
                <c:pt idx="2456">
                  <c:v>17.666666666666668</c:v>
                </c:pt>
                <c:pt idx="2457">
                  <c:v>17.625</c:v>
                </c:pt>
                <c:pt idx="2458">
                  <c:v>17.583333333333336</c:v>
                </c:pt>
                <c:pt idx="2459">
                  <c:v>17.541666666666668</c:v>
                </c:pt>
                <c:pt idx="2460">
                  <c:v>17.5</c:v>
                </c:pt>
                <c:pt idx="2461">
                  <c:v>17.458333333333336</c:v>
                </c:pt>
                <c:pt idx="2462">
                  <c:v>17.416666666666668</c:v>
                </c:pt>
                <c:pt idx="2463">
                  <c:v>17.375</c:v>
                </c:pt>
                <c:pt idx="2464">
                  <c:v>17.333333333333336</c:v>
                </c:pt>
                <c:pt idx="2465">
                  <c:v>17.291666666666668</c:v>
                </c:pt>
                <c:pt idx="2466">
                  <c:v>17.25</c:v>
                </c:pt>
                <c:pt idx="2467">
                  <c:v>17.208333333333332</c:v>
                </c:pt>
                <c:pt idx="2468">
                  <c:v>17.166666666666668</c:v>
                </c:pt>
                <c:pt idx="2469">
                  <c:v>17.125</c:v>
                </c:pt>
                <c:pt idx="2470">
                  <c:v>17.083333333333332</c:v>
                </c:pt>
                <c:pt idx="2471">
                  <c:v>17.041666666666664</c:v>
                </c:pt>
                <c:pt idx="2472">
                  <c:v>17</c:v>
                </c:pt>
                <c:pt idx="2473">
                  <c:v>16.958333333333332</c:v>
                </c:pt>
                <c:pt idx="2474">
                  <c:v>16.916666666666664</c:v>
                </c:pt>
                <c:pt idx="2475">
                  <c:v>16.875</c:v>
                </c:pt>
                <c:pt idx="2476">
                  <c:v>16.833333333333332</c:v>
                </c:pt>
                <c:pt idx="2477">
                  <c:v>16.791666666666664</c:v>
                </c:pt>
                <c:pt idx="2478">
                  <c:v>16.75</c:v>
                </c:pt>
                <c:pt idx="2479">
                  <c:v>16.708333333333332</c:v>
                </c:pt>
                <c:pt idx="2480">
                  <c:v>16.666666666666664</c:v>
                </c:pt>
                <c:pt idx="2481">
                  <c:v>16.625</c:v>
                </c:pt>
                <c:pt idx="2482">
                  <c:v>16.583333333333332</c:v>
                </c:pt>
                <c:pt idx="2483">
                  <c:v>16.541666666666664</c:v>
                </c:pt>
                <c:pt idx="2484">
                  <c:v>16.5</c:v>
                </c:pt>
                <c:pt idx="2485">
                  <c:v>16.458333333333332</c:v>
                </c:pt>
                <c:pt idx="2486">
                  <c:v>16.416666666666664</c:v>
                </c:pt>
                <c:pt idx="2487">
                  <c:v>16.375</c:v>
                </c:pt>
                <c:pt idx="2488">
                  <c:v>16.333333333333332</c:v>
                </c:pt>
                <c:pt idx="2489">
                  <c:v>16.291666666666664</c:v>
                </c:pt>
                <c:pt idx="2490">
                  <c:v>16.25</c:v>
                </c:pt>
                <c:pt idx="2491">
                  <c:v>16.208333333333332</c:v>
                </c:pt>
                <c:pt idx="2492">
                  <c:v>16.166666666666664</c:v>
                </c:pt>
                <c:pt idx="2493">
                  <c:v>16.125</c:v>
                </c:pt>
                <c:pt idx="2494">
                  <c:v>16.083333333333332</c:v>
                </c:pt>
                <c:pt idx="2495">
                  <c:v>16.041666666666668</c:v>
                </c:pt>
                <c:pt idx="2496">
                  <c:v>16</c:v>
                </c:pt>
                <c:pt idx="2497">
                  <c:v>15.958333333333332</c:v>
                </c:pt>
                <c:pt idx="2498">
                  <c:v>15.916666666666668</c:v>
                </c:pt>
                <c:pt idx="2499">
                  <c:v>15.875</c:v>
                </c:pt>
                <c:pt idx="2500">
                  <c:v>15.833333333333332</c:v>
                </c:pt>
                <c:pt idx="2501">
                  <c:v>15.791666666666668</c:v>
                </c:pt>
                <c:pt idx="2502">
                  <c:v>15.75</c:v>
                </c:pt>
                <c:pt idx="2503">
                  <c:v>15.708333333333332</c:v>
                </c:pt>
                <c:pt idx="2504">
                  <c:v>15.666666666666668</c:v>
                </c:pt>
                <c:pt idx="2505">
                  <c:v>15.625</c:v>
                </c:pt>
                <c:pt idx="2506">
                  <c:v>15.583333333333332</c:v>
                </c:pt>
                <c:pt idx="2507">
                  <c:v>15.541666666666668</c:v>
                </c:pt>
                <c:pt idx="2508">
                  <c:v>15.5</c:v>
                </c:pt>
                <c:pt idx="2509">
                  <c:v>15.458333333333332</c:v>
                </c:pt>
                <c:pt idx="2510">
                  <c:v>15.416666666666668</c:v>
                </c:pt>
                <c:pt idx="2511">
                  <c:v>15.375</c:v>
                </c:pt>
                <c:pt idx="2512">
                  <c:v>15.333333333333332</c:v>
                </c:pt>
                <c:pt idx="2513">
                  <c:v>15.291666666666668</c:v>
                </c:pt>
                <c:pt idx="2514">
                  <c:v>15.25</c:v>
                </c:pt>
                <c:pt idx="2515">
                  <c:v>15.208333333333332</c:v>
                </c:pt>
                <c:pt idx="2516">
                  <c:v>15.166666666666668</c:v>
                </c:pt>
                <c:pt idx="2517">
                  <c:v>15.125</c:v>
                </c:pt>
                <c:pt idx="2518">
                  <c:v>15.083333333333334</c:v>
                </c:pt>
                <c:pt idx="2519">
                  <c:v>15.041666666666668</c:v>
                </c:pt>
                <c:pt idx="2520">
                  <c:v>15</c:v>
                </c:pt>
                <c:pt idx="2521">
                  <c:v>14.958333333333334</c:v>
                </c:pt>
                <c:pt idx="2522">
                  <c:v>14.916666666666668</c:v>
                </c:pt>
                <c:pt idx="2523">
                  <c:v>14.875</c:v>
                </c:pt>
                <c:pt idx="2524">
                  <c:v>14.833333333333334</c:v>
                </c:pt>
                <c:pt idx="2525">
                  <c:v>14.791666666666666</c:v>
                </c:pt>
                <c:pt idx="2526">
                  <c:v>14.75</c:v>
                </c:pt>
                <c:pt idx="2527">
                  <c:v>14.708333333333334</c:v>
                </c:pt>
                <c:pt idx="2528">
                  <c:v>14.666666666666666</c:v>
                </c:pt>
                <c:pt idx="2529">
                  <c:v>14.625</c:v>
                </c:pt>
                <c:pt idx="2530">
                  <c:v>14.583333333333334</c:v>
                </c:pt>
                <c:pt idx="2531">
                  <c:v>14.541666666666666</c:v>
                </c:pt>
                <c:pt idx="2532">
                  <c:v>14.499999999999998</c:v>
                </c:pt>
                <c:pt idx="2533">
                  <c:v>14.458333333333334</c:v>
                </c:pt>
                <c:pt idx="2534">
                  <c:v>14.416666666666666</c:v>
                </c:pt>
                <c:pt idx="2535">
                  <c:v>14.374999999999998</c:v>
                </c:pt>
                <c:pt idx="2536">
                  <c:v>14.333333333333334</c:v>
                </c:pt>
                <c:pt idx="2537">
                  <c:v>14.291666666666666</c:v>
                </c:pt>
                <c:pt idx="2538">
                  <c:v>14.249999999999998</c:v>
                </c:pt>
                <c:pt idx="2539">
                  <c:v>14.208333333333334</c:v>
                </c:pt>
                <c:pt idx="2540">
                  <c:v>14.166666666666666</c:v>
                </c:pt>
                <c:pt idx="2541">
                  <c:v>14.124999999999998</c:v>
                </c:pt>
                <c:pt idx="2542">
                  <c:v>14.083333333333334</c:v>
                </c:pt>
                <c:pt idx="2543">
                  <c:v>14.041666666666666</c:v>
                </c:pt>
                <c:pt idx="2544">
                  <c:v>14.000000000000002</c:v>
                </c:pt>
                <c:pt idx="2545">
                  <c:v>13.958333333333334</c:v>
                </c:pt>
                <c:pt idx="2546">
                  <c:v>13.916666666666666</c:v>
                </c:pt>
                <c:pt idx="2547">
                  <c:v>13.875000000000002</c:v>
                </c:pt>
                <c:pt idx="2548">
                  <c:v>13.833333333333334</c:v>
                </c:pt>
                <c:pt idx="2549">
                  <c:v>13.791666666666666</c:v>
                </c:pt>
                <c:pt idx="2550">
                  <c:v>13.750000000000002</c:v>
                </c:pt>
                <c:pt idx="2551">
                  <c:v>13.708333333333334</c:v>
                </c:pt>
                <c:pt idx="2552">
                  <c:v>13.666666666666666</c:v>
                </c:pt>
                <c:pt idx="2553">
                  <c:v>13.625000000000002</c:v>
                </c:pt>
                <c:pt idx="2554">
                  <c:v>13.583333333333334</c:v>
                </c:pt>
                <c:pt idx="2555">
                  <c:v>13.541666666666666</c:v>
                </c:pt>
                <c:pt idx="2556">
                  <c:v>13.5</c:v>
                </c:pt>
                <c:pt idx="2557">
                  <c:v>13.458333333333334</c:v>
                </c:pt>
                <c:pt idx="2558">
                  <c:v>13.416666666666666</c:v>
                </c:pt>
                <c:pt idx="2559">
                  <c:v>13.375</c:v>
                </c:pt>
                <c:pt idx="2560">
                  <c:v>13.333333333333334</c:v>
                </c:pt>
                <c:pt idx="2561">
                  <c:v>13.291666666666666</c:v>
                </c:pt>
                <c:pt idx="2562">
                  <c:v>13.25</c:v>
                </c:pt>
                <c:pt idx="2563">
                  <c:v>13.208333333333332</c:v>
                </c:pt>
                <c:pt idx="2564">
                  <c:v>13.166666666666666</c:v>
                </c:pt>
                <c:pt idx="2565">
                  <c:v>13.125</c:v>
                </c:pt>
                <c:pt idx="2566">
                  <c:v>13.083333333333332</c:v>
                </c:pt>
                <c:pt idx="2567">
                  <c:v>13.041666666666666</c:v>
                </c:pt>
                <c:pt idx="2568">
                  <c:v>13</c:v>
                </c:pt>
                <c:pt idx="2569">
                  <c:v>12.958333333333332</c:v>
                </c:pt>
                <c:pt idx="2570">
                  <c:v>12.916666666666668</c:v>
                </c:pt>
                <c:pt idx="2571">
                  <c:v>12.875</c:v>
                </c:pt>
                <c:pt idx="2572">
                  <c:v>12.833333333333332</c:v>
                </c:pt>
                <c:pt idx="2573">
                  <c:v>12.791666666666668</c:v>
                </c:pt>
                <c:pt idx="2574">
                  <c:v>12.75</c:v>
                </c:pt>
                <c:pt idx="2575">
                  <c:v>12.708333333333332</c:v>
                </c:pt>
                <c:pt idx="2576">
                  <c:v>12.666666666666668</c:v>
                </c:pt>
                <c:pt idx="2577">
                  <c:v>12.625</c:v>
                </c:pt>
                <c:pt idx="2578">
                  <c:v>12.583333333333332</c:v>
                </c:pt>
                <c:pt idx="2579">
                  <c:v>12.541666666666668</c:v>
                </c:pt>
                <c:pt idx="2580">
                  <c:v>12.5</c:v>
                </c:pt>
                <c:pt idx="2581">
                  <c:v>12.458333333333334</c:v>
                </c:pt>
                <c:pt idx="2582">
                  <c:v>12.416666666666666</c:v>
                </c:pt>
                <c:pt idx="2583">
                  <c:v>12.375</c:v>
                </c:pt>
                <c:pt idx="2584">
                  <c:v>12.333333333333334</c:v>
                </c:pt>
                <c:pt idx="2585">
                  <c:v>12.291666666666666</c:v>
                </c:pt>
                <c:pt idx="2586">
                  <c:v>12.25</c:v>
                </c:pt>
                <c:pt idx="2587">
                  <c:v>12.208333333333334</c:v>
                </c:pt>
                <c:pt idx="2588">
                  <c:v>12.166666666666668</c:v>
                </c:pt>
                <c:pt idx="2589">
                  <c:v>12.125</c:v>
                </c:pt>
                <c:pt idx="2590">
                  <c:v>12.083333333333334</c:v>
                </c:pt>
                <c:pt idx="2591">
                  <c:v>12.041666666666668</c:v>
                </c:pt>
                <c:pt idx="2592">
                  <c:v>12</c:v>
                </c:pt>
                <c:pt idx="2593">
                  <c:v>11.958333333333334</c:v>
                </c:pt>
                <c:pt idx="2594">
                  <c:v>11.916666666666668</c:v>
                </c:pt>
                <c:pt idx="2595">
                  <c:v>11.875</c:v>
                </c:pt>
                <c:pt idx="2596">
                  <c:v>11.833333333333334</c:v>
                </c:pt>
                <c:pt idx="2597">
                  <c:v>11.791666666666668</c:v>
                </c:pt>
                <c:pt idx="2598">
                  <c:v>11.75</c:v>
                </c:pt>
                <c:pt idx="2599">
                  <c:v>11.708333333333334</c:v>
                </c:pt>
                <c:pt idx="2600">
                  <c:v>11.666666666666666</c:v>
                </c:pt>
                <c:pt idx="2601">
                  <c:v>11.625</c:v>
                </c:pt>
                <c:pt idx="2602">
                  <c:v>11.583333333333332</c:v>
                </c:pt>
                <c:pt idx="2603">
                  <c:v>11.541666666666666</c:v>
                </c:pt>
                <c:pt idx="2604">
                  <c:v>11.5</c:v>
                </c:pt>
                <c:pt idx="2605">
                  <c:v>11.458333333333332</c:v>
                </c:pt>
                <c:pt idx="2606">
                  <c:v>11.416666666666666</c:v>
                </c:pt>
                <c:pt idx="2607">
                  <c:v>11.375</c:v>
                </c:pt>
                <c:pt idx="2608">
                  <c:v>11.333333333333332</c:v>
                </c:pt>
                <c:pt idx="2609">
                  <c:v>11.291666666666666</c:v>
                </c:pt>
                <c:pt idx="2610">
                  <c:v>11.25</c:v>
                </c:pt>
                <c:pt idx="2611">
                  <c:v>11.208333333333332</c:v>
                </c:pt>
                <c:pt idx="2612">
                  <c:v>11.166666666666666</c:v>
                </c:pt>
                <c:pt idx="2613">
                  <c:v>11.125</c:v>
                </c:pt>
                <c:pt idx="2614">
                  <c:v>11.083333333333334</c:v>
                </c:pt>
                <c:pt idx="2615">
                  <c:v>11.041666666666666</c:v>
                </c:pt>
                <c:pt idx="2616">
                  <c:v>11</c:v>
                </c:pt>
                <c:pt idx="2617">
                  <c:v>10.958333333333334</c:v>
                </c:pt>
                <c:pt idx="2618">
                  <c:v>10.916666666666666</c:v>
                </c:pt>
                <c:pt idx="2619">
                  <c:v>10.875</c:v>
                </c:pt>
                <c:pt idx="2620">
                  <c:v>10.833333333333334</c:v>
                </c:pt>
                <c:pt idx="2621">
                  <c:v>10.791666666666666</c:v>
                </c:pt>
                <c:pt idx="2622">
                  <c:v>10.75</c:v>
                </c:pt>
                <c:pt idx="2623">
                  <c:v>10.708333333333334</c:v>
                </c:pt>
                <c:pt idx="2624">
                  <c:v>10.666666666666668</c:v>
                </c:pt>
                <c:pt idx="2625">
                  <c:v>10.625</c:v>
                </c:pt>
                <c:pt idx="2626">
                  <c:v>10.583333333333334</c:v>
                </c:pt>
                <c:pt idx="2627">
                  <c:v>10.541666666666668</c:v>
                </c:pt>
                <c:pt idx="2628">
                  <c:v>10.5</c:v>
                </c:pt>
                <c:pt idx="2629">
                  <c:v>10.458333333333334</c:v>
                </c:pt>
                <c:pt idx="2630">
                  <c:v>10.416666666666668</c:v>
                </c:pt>
                <c:pt idx="2631">
                  <c:v>10.375</c:v>
                </c:pt>
                <c:pt idx="2632">
                  <c:v>10.333333333333334</c:v>
                </c:pt>
                <c:pt idx="2633">
                  <c:v>10.291666666666668</c:v>
                </c:pt>
                <c:pt idx="2634">
                  <c:v>10.25</c:v>
                </c:pt>
                <c:pt idx="2635">
                  <c:v>10.208333333333334</c:v>
                </c:pt>
                <c:pt idx="2636">
                  <c:v>10.166666666666666</c:v>
                </c:pt>
                <c:pt idx="2637">
                  <c:v>10.125</c:v>
                </c:pt>
                <c:pt idx="2638">
                  <c:v>10.083333333333332</c:v>
                </c:pt>
                <c:pt idx="2639">
                  <c:v>10.041666666666666</c:v>
                </c:pt>
                <c:pt idx="2640">
                  <c:v>10</c:v>
                </c:pt>
                <c:pt idx="2641">
                  <c:v>9.9583333333333321</c:v>
                </c:pt>
                <c:pt idx="2642">
                  <c:v>9.9166666666666661</c:v>
                </c:pt>
                <c:pt idx="2643">
                  <c:v>9.875</c:v>
                </c:pt>
                <c:pt idx="2644">
                  <c:v>9.8333333333333321</c:v>
                </c:pt>
                <c:pt idx="2645">
                  <c:v>9.7916666666666661</c:v>
                </c:pt>
                <c:pt idx="2646">
                  <c:v>9.75</c:v>
                </c:pt>
                <c:pt idx="2647">
                  <c:v>9.7083333333333321</c:v>
                </c:pt>
                <c:pt idx="2648">
                  <c:v>9.6666666666666661</c:v>
                </c:pt>
                <c:pt idx="2649">
                  <c:v>9.625</c:v>
                </c:pt>
                <c:pt idx="2650">
                  <c:v>9.5833333333333339</c:v>
                </c:pt>
                <c:pt idx="2651">
                  <c:v>9.5416666666666661</c:v>
                </c:pt>
                <c:pt idx="2652">
                  <c:v>9.5</c:v>
                </c:pt>
                <c:pt idx="2653">
                  <c:v>9.4583333333333339</c:v>
                </c:pt>
                <c:pt idx="2654">
                  <c:v>9.4166666666666661</c:v>
                </c:pt>
                <c:pt idx="2655">
                  <c:v>9.375</c:v>
                </c:pt>
                <c:pt idx="2656">
                  <c:v>9.3333333333333339</c:v>
                </c:pt>
                <c:pt idx="2657">
                  <c:v>9.2916666666666661</c:v>
                </c:pt>
                <c:pt idx="2658">
                  <c:v>9.25</c:v>
                </c:pt>
                <c:pt idx="2659">
                  <c:v>9.2083333333333339</c:v>
                </c:pt>
                <c:pt idx="2660">
                  <c:v>9.1666666666666661</c:v>
                </c:pt>
                <c:pt idx="2661">
                  <c:v>9.125</c:v>
                </c:pt>
                <c:pt idx="2662">
                  <c:v>9.0833333333333339</c:v>
                </c:pt>
                <c:pt idx="2663">
                  <c:v>9.0416666666666679</c:v>
                </c:pt>
                <c:pt idx="2664">
                  <c:v>9</c:v>
                </c:pt>
                <c:pt idx="2665">
                  <c:v>8.9583333333333339</c:v>
                </c:pt>
                <c:pt idx="2666">
                  <c:v>8.9166666666666679</c:v>
                </c:pt>
                <c:pt idx="2667">
                  <c:v>8.875</c:v>
                </c:pt>
                <c:pt idx="2668">
                  <c:v>8.8333333333333339</c:v>
                </c:pt>
                <c:pt idx="2669">
                  <c:v>8.7916666666666679</c:v>
                </c:pt>
                <c:pt idx="2670">
                  <c:v>8.75</c:v>
                </c:pt>
                <c:pt idx="2671">
                  <c:v>8.7083333333333339</c:v>
                </c:pt>
                <c:pt idx="2672">
                  <c:v>8.6666666666666679</c:v>
                </c:pt>
                <c:pt idx="2673">
                  <c:v>8.625</c:v>
                </c:pt>
                <c:pt idx="2674">
                  <c:v>8.5833333333333339</c:v>
                </c:pt>
                <c:pt idx="2675">
                  <c:v>8.5416666666666661</c:v>
                </c:pt>
                <c:pt idx="2676">
                  <c:v>8.5</c:v>
                </c:pt>
                <c:pt idx="2677">
                  <c:v>8.4583333333333321</c:v>
                </c:pt>
                <c:pt idx="2678">
                  <c:v>8.4166666666666661</c:v>
                </c:pt>
                <c:pt idx="2679">
                  <c:v>8.375</c:v>
                </c:pt>
                <c:pt idx="2680">
                  <c:v>8.3333333333333321</c:v>
                </c:pt>
                <c:pt idx="2681">
                  <c:v>8.2916666666666661</c:v>
                </c:pt>
                <c:pt idx="2682">
                  <c:v>8.25</c:v>
                </c:pt>
                <c:pt idx="2683">
                  <c:v>8.2083333333333321</c:v>
                </c:pt>
                <c:pt idx="2684">
                  <c:v>8.1666666666666661</c:v>
                </c:pt>
                <c:pt idx="2685">
                  <c:v>8.125</c:v>
                </c:pt>
                <c:pt idx="2686">
                  <c:v>8.0833333333333321</c:v>
                </c:pt>
                <c:pt idx="2687">
                  <c:v>8.0416666666666661</c:v>
                </c:pt>
                <c:pt idx="2688">
                  <c:v>8</c:v>
                </c:pt>
                <c:pt idx="2689">
                  <c:v>7.9583333333333339</c:v>
                </c:pt>
                <c:pt idx="2690">
                  <c:v>7.9166666666666661</c:v>
                </c:pt>
                <c:pt idx="2691">
                  <c:v>7.875</c:v>
                </c:pt>
                <c:pt idx="2692">
                  <c:v>7.8333333333333339</c:v>
                </c:pt>
                <c:pt idx="2693">
                  <c:v>7.7916666666666661</c:v>
                </c:pt>
                <c:pt idx="2694">
                  <c:v>7.75</c:v>
                </c:pt>
                <c:pt idx="2695">
                  <c:v>7.7083333333333339</c:v>
                </c:pt>
                <c:pt idx="2696">
                  <c:v>7.6666666666666661</c:v>
                </c:pt>
                <c:pt idx="2697">
                  <c:v>7.625</c:v>
                </c:pt>
                <c:pt idx="2698">
                  <c:v>7.5833333333333339</c:v>
                </c:pt>
                <c:pt idx="2699">
                  <c:v>7.541666666666667</c:v>
                </c:pt>
                <c:pt idx="2700">
                  <c:v>7.5</c:v>
                </c:pt>
                <c:pt idx="2701">
                  <c:v>7.4583333333333339</c:v>
                </c:pt>
                <c:pt idx="2702">
                  <c:v>7.416666666666667</c:v>
                </c:pt>
                <c:pt idx="2703">
                  <c:v>7.375</c:v>
                </c:pt>
                <c:pt idx="2704">
                  <c:v>7.333333333333333</c:v>
                </c:pt>
                <c:pt idx="2705">
                  <c:v>7.291666666666667</c:v>
                </c:pt>
                <c:pt idx="2706">
                  <c:v>7.2499999999999991</c:v>
                </c:pt>
                <c:pt idx="2707">
                  <c:v>7.208333333333333</c:v>
                </c:pt>
                <c:pt idx="2708">
                  <c:v>7.166666666666667</c:v>
                </c:pt>
                <c:pt idx="2709">
                  <c:v>7.1249999999999991</c:v>
                </c:pt>
                <c:pt idx="2710">
                  <c:v>7.083333333333333</c:v>
                </c:pt>
                <c:pt idx="2711">
                  <c:v>7.041666666666667</c:v>
                </c:pt>
                <c:pt idx="2712">
                  <c:v>7.0000000000000009</c:v>
                </c:pt>
                <c:pt idx="2713">
                  <c:v>6.958333333333333</c:v>
                </c:pt>
                <c:pt idx="2714">
                  <c:v>6.916666666666667</c:v>
                </c:pt>
                <c:pt idx="2715">
                  <c:v>6.8750000000000009</c:v>
                </c:pt>
                <c:pt idx="2716">
                  <c:v>6.833333333333333</c:v>
                </c:pt>
                <c:pt idx="2717">
                  <c:v>6.791666666666667</c:v>
                </c:pt>
                <c:pt idx="2718">
                  <c:v>6.75</c:v>
                </c:pt>
                <c:pt idx="2719">
                  <c:v>6.708333333333333</c:v>
                </c:pt>
                <c:pt idx="2720">
                  <c:v>6.666666666666667</c:v>
                </c:pt>
                <c:pt idx="2721">
                  <c:v>6.625</c:v>
                </c:pt>
                <c:pt idx="2722">
                  <c:v>6.583333333333333</c:v>
                </c:pt>
                <c:pt idx="2723">
                  <c:v>6.5416666666666661</c:v>
                </c:pt>
                <c:pt idx="2724">
                  <c:v>6.5</c:v>
                </c:pt>
                <c:pt idx="2725">
                  <c:v>6.4583333333333339</c:v>
                </c:pt>
                <c:pt idx="2726">
                  <c:v>6.4166666666666661</c:v>
                </c:pt>
                <c:pt idx="2727">
                  <c:v>6.375</c:v>
                </c:pt>
                <c:pt idx="2728">
                  <c:v>6.3333333333333339</c:v>
                </c:pt>
                <c:pt idx="2729">
                  <c:v>6.2916666666666661</c:v>
                </c:pt>
                <c:pt idx="2730">
                  <c:v>6.25</c:v>
                </c:pt>
                <c:pt idx="2731">
                  <c:v>6.208333333333333</c:v>
                </c:pt>
                <c:pt idx="2732">
                  <c:v>6.166666666666667</c:v>
                </c:pt>
                <c:pt idx="2733">
                  <c:v>6.125</c:v>
                </c:pt>
                <c:pt idx="2734">
                  <c:v>6.0833333333333339</c:v>
                </c:pt>
                <c:pt idx="2735">
                  <c:v>6.041666666666667</c:v>
                </c:pt>
                <c:pt idx="2736">
                  <c:v>6</c:v>
                </c:pt>
                <c:pt idx="2737">
                  <c:v>5.9583333333333339</c:v>
                </c:pt>
                <c:pt idx="2738">
                  <c:v>5.916666666666667</c:v>
                </c:pt>
                <c:pt idx="2739">
                  <c:v>5.875</c:v>
                </c:pt>
                <c:pt idx="2740">
                  <c:v>5.833333333333333</c:v>
                </c:pt>
                <c:pt idx="2741">
                  <c:v>5.7916666666666661</c:v>
                </c:pt>
                <c:pt idx="2742">
                  <c:v>5.75</c:v>
                </c:pt>
                <c:pt idx="2743">
                  <c:v>5.708333333333333</c:v>
                </c:pt>
                <c:pt idx="2744">
                  <c:v>5.6666666666666661</c:v>
                </c:pt>
                <c:pt idx="2745">
                  <c:v>5.625</c:v>
                </c:pt>
                <c:pt idx="2746">
                  <c:v>5.583333333333333</c:v>
                </c:pt>
                <c:pt idx="2747">
                  <c:v>5.541666666666667</c:v>
                </c:pt>
                <c:pt idx="2748">
                  <c:v>5.5</c:v>
                </c:pt>
                <c:pt idx="2749">
                  <c:v>5.458333333333333</c:v>
                </c:pt>
                <c:pt idx="2750">
                  <c:v>5.416666666666667</c:v>
                </c:pt>
                <c:pt idx="2751">
                  <c:v>5.375</c:v>
                </c:pt>
                <c:pt idx="2752">
                  <c:v>5.3333333333333339</c:v>
                </c:pt>
                <c:pt idx="2753">
                  <c:v>5.291666666666667</c:v>
                </c:pt>
                <c:pt idx="2754">
                  <c:v>5.25</c:v>
                </c:pt>
                <c:pt idx="2755">
                  <c:v>5.2083333333333339</c:v>
                </c:pt>
                <c:pt idx="2756">
                  <c:v>5.166666666666667</c:v>
                </c:pt>
                <c:pt idx="2757">
                  <c:v>5.125</c:v>
                </c:pt>
                <c:pt idx="2758">
                  <c:v>5.083333333333333</c:v>
                </c:pt>
                <c:pt idx="2759">
                  <c:v>5.0416666666666661</c:v>
                </c:pt>
                <c:pt idx="2760">
                  <c:v>5</c:v>
                </c:pt>
                <c:pt idx="2761">
                  <c:v>4.958333333333333</c:v>
                </c:pt>
                <c:pt idx="2762">
                  <c:v>4.9166666666666661</c:v>
                </c:pt>
                <c:pt idx="2763">
                  <c:v>4.875</c:v>
                </c:pt>
                <c:pt idx="2764">
                  <c:v>4.833333333333333</c:v>
                </c:pt>
                <c:pt idx="2765">
                  <c:v>4.791666666666667</c:v>
                </c:pt>
                <c:pt idx="2766">
                  <c:v>4.75</c:v>
                </c:pt>
                <c:pt idx="2767">
                  <c:v>4.708333333333333</c:v>
                </c:pt>
                <c:pt idx="2768">
                  <c:v>4.666666666666667</c:v>
                </c:pt>
                <c:pt idx="2769">
                  <c:v>4.625</c:v>
                </c:pt>
                <c:pt idx="2770">
                  <c:v>4.583333333333333</c:v>
                </c:pt>
                <c:pt idx="2771">
                  <c:v>4.541666666666667</c:v>
                </c:pt>
                <c:pt idx="2772">
                  <c:v>4.5</c:v>
                </c:pt>
                <c:pt idx="2773">
                  <c:v>4.4583333333333339</c:v>
                </c:pt>
                <c:pt idx="2774">
                  <c:v>4.416666666666667</c:v>
                </c:pt>
                <c:pt idx="2775">
                  <c:v>4.375</c:v>
                </c:pt>
                <c:pt idx="2776">
                  <c:v>4.3333333333333339</c:v>
                </c:pt>
                <c:pt idx="2777">
                  <c:v>4.291666666666667</c:v>
                </c:pt>
                <c:pt idx="2778">
                  <c:v>4.25</c:v>
                </c:pt>
                <c:pt idx="2779">
                  <c:v>4.208333333333333</c:v>
                </c:pt>
                <c:pt idx="2780">
                  <c:v>4.1666666666666661</c:v>
                </c:pt>
                <c:pt idx="2781">
                  <c:v>4.125</c:v>
                </c:pt>
                <c:pt idx="2782">
                  <c:v>4.083333333333333</c:v>
                </c:pt>
                <c:pt idx="2783">
                  <c:v>4.0416666666666661</c:v>
                </c:pt>
                <c:pt idx="2784">
                  <c:v>4</c:v>
                </c:pt>
                <c:pt idx="2785">
                  <c:v>3.958333333333333</c:v>
                </c:pt>
                <c:pt idx="2786">
                  <c:v>3.916666666666667</c:v>
                </c:pt>
                <c:pt idx="2787">
                  <c:v>3.875</c:v>
                </c:pt>
                <c:pt idx="2788">
                  <c:v>3.833333333333333</c:v>
                </c:pt>
                <c:pt idx="2789">
                  <c:v>3.791666666666667</c:v>
                </c:pt>
                <c:pt idx="2790">
                  <c:v>3.75</c:v>
                </c:pt>
                <c:pt idx="2791">
                  <c:v>3.7083333333333335</c:v>
                </c:pt>
                <c:pt idx="2792">
                  <c:v>3.6666666666666665</c:v>
                </c:pt>
                <c:pt idx="2793">
                  <c:v>3.6249999999999996</c:v>
                </c:pt>
                <c:pt idx="2794">
                  <c:v>3.5833333333333335</c:v>
                </c:pt>
                <c:pt idx="2795">
                  <c:v>3.5416666666666665</c:v>
                </c:pt>
                <c:pt idx="2796">
                  <c:v>3.5000000000000004</c:v>
                </c:pt>
                <c:pt idx="2797">
                  <c:v>3.4583333333333335</c:v>
                </c:pt>
                <c:pt idx="2798">
                  <c:v>3.4166666666666665</c:v>
                </c:pt>
                <c:pt idx="2799">
                  <c:v>3.375</c:v>
                </c:pt>
                <c:pt idx="2800">
                  <c:v>3.3333333333333335</c:v>
                </c:pt>
                <c:pt idx="2801">
                  <c:v>3.2916666666666665</c:v>
                </c:pt>
                <c:pt idx="2802">
                  <c:v>3.25</c:v>
                </c:pt>
                <c:pt idx="2803">
                  <c:v>3.208333333333333</c:v>
                </c:pt>
                <c:pt idx="2804">
                  <c:v>3.166666666666667</c:v>
                </c:pt>
                <c:pt idx="2805">
                  <c:v>3.125</c:v>
                </c:pt>
                <c:pt idx="2806">
                  <c:v>3.0833333333333335</c:v>
                </c:pt>
                <c:pt idx="2807">
                  <c:v>3.041666666666667</c:v>
                </c:pt>
                <c:pt idx="2808">
                  <c:v>3</c:v>
                </c:pt>
                <c:pt idx="2809">
                  <c:v>2.9583333333333335</c:v>
                </c:pt>
                <c:pt idx="2810">
                  <c:v>2.9166666666666665</c:v>
                </c:pt>
                <c:pt idx="2811">
                  <c:v>2.875</c:v>
                </c:pt>
                <c:pt idx="2812">
                  <c:v>2.833333333333333</c:v>
                </c:pt>
                <c:pt idx="2813">
                  <c:v>2.7916666666666665</c:v>
                </c:pt>
                <c:pt idx="2814">
                  <c:v>2.75</c:v>
                </c:pt>
                <c:pt idx="2815">
                  <c:v>2.7083333333333335</c:v>
                </c:pt>
                <c:pt idx="2816">
                  <c:v>2.666666666666667</c:v>
                </c:pt>
                <c:pt idx="2817">
                  <c:v>2.625</c:v>
                </c:pt>
                <c:pt idx="2818">
                  <c:v>2.5833333333333335</c:v>
                </c:pt>
                <c:pt idx="2819">
                  <c:v>2.5416666666666665</c:v>
                </c:pt>
                <c:pt idx="2820">
                  <c:v>2.5</c:v>
                </c:pt>
                <c:pt idx="2821">
                  <c:v>2.458333333333333</c:v>
                </c:pt>
                <c:pt idx="2822">
                  <c:v>2.4166666666666665</c:v>
                </c:pt>
                <c:pt idx="2823">
                  <c:v>2.375</c:v>
                </c:pt>
                <c:pt idx="2824">
                  <c:v>2.3333333333333335</c:v>
                </c:pt>
                <c:pt idx="2825">
                  <c:v>2.2916666666666665</c:v>
                </c:pt>
                <c:pt idx="2826">
                  <c:v>2.25</c:v>
                </c:pt>
                <c:pt idx="2827">
                  <c:v>2.2083333333333335</c:v>
                </c:pt>
                <c:pt idx="2828">
                  <c:v>2.166666666666667</c:v>
                </c:pt>
                <c:pt idx="2829">
                  <c:v>2.125</c:v>
                </c:pt>
                <c:pt idx="2830">
                  <c:v>2.083333333333333</c:v>
                </c:pt>
                <c:pt idx="2831">
                  <c:v>2.0416666666666665</c:v>
                </c:pt>
                <c:pt idx="2832">
                  <c:v>2</c:v>
                </c:pt>
                <c:pt idx="2833">
                  <c:v>1.9583333333333335</c:v>
                </c:pt>
                <c:pt idx="2834">
                  <c:v>1.9166666666666665</c:v>
                </c:pt>
                <c:pt idx="2835">
                  <c:v>1.875</c:v>
                </c:pt>
                <c:pt idx="2836">
                  <c:v>1.8333333333333333</c:v>
                </c:pt>
                <c:pt idx="2837">
                  <c:v>1.7916666666666667</c:v>
                </c:pt>
                <c:pt idx="2838">
                  <c:v>1.7500000000000002</c:v>
                </c:pt>
                <c:pt idx="2839">
                  <c:v>1.7083333333333333</c:v>
                </c:pt>
                <c:pt idx="2840">
                  <c:v>1.6666666666666667</c:v>
                </c:pt>
                <c:pt idx="2841">
                  <c:v>1.625</c:v>
                </c:pt>
                <c:pt idx="2842">
                  <c:v>1.5833333333333335</c:v>
                </c:pt>
                <c:pt idx="2843">
                  <c:v>1.5416666666666667</c:v>
                </c:pt>
                <c:pt idx="2844">
                  <c:v>1.5</c:v>
                </c:pt>
                <c:pt idx="2845">
                  <c:v>1.4583333333333333</c:v>
                </c:pt>
                <c:pt idx="2846">
                  <c:v>1.4166666666666665</c:v>
                </c:pt>
                <c:pt idx="2847">
                  <c:v>1.375</c:v>
                </c:pt>
                <c:pt idx="2848">
                  <c:v>1.3333333333333335</c:v>
                </c:pt>
                <c:pt idx="2849">
                  <c:v>1.2916666666666667</c:v>
                </c:pt>
                <c:pt idx="2850">
                  <c:v>1.25</c:v>
                </c:pt>
                <c:pt idx="2851">
                  <c:v>1.2083333333333333</c:v>
                </c:pt>
                <c:pt idx="2852">
                  <c:v>1.1666666666666667</c:v>
                </c:pt>
                <c:pt idx="2853">
                  <c:v>1.125</c:v>
                </c:pt>
                <c:pt idx="2854">
                  <c:v>1.0833333333333335</c:v>
                </c:pt>
                <c:pt idx="2855">
                  <c:v>1.0416666666666665</c:v>
                </c:pt>
                <c:pt idx="2856">
                  <c:v>1</c:v>
                </c:pt>
                <c:pt idx="2857">
                  <c:v>0.95833333333333326</c:v>
                </c:pt>
                <c:pt idx="2858">
                  <c:v>0.91666666666666663</c:v>
                </c:pt>
                <c:pt idx="2859">
                  <c:v>0.87500000000000011</c:v>
                </c:pt>
                <c:pt idx="2860">
                  <c:v>0.83333333333333337</c:v>
                </c:pt>
                <c:pt idx="2861">
                  <c:v>0.79166666666666674</c:v>
                </c:pt>
                <c:pt idx="2862">
                  <c:v>0.75</c:v>
                </c:pt>
                <c:pt idx="2863">
                  <c:v>0.70833333333333326</c:v>
                </c:pt>
                <c:pt idx="2864">
                  <c:v>0.66666666666666674</c:v>
                </c:pt>
                <c:pt idx="2865">
                  <c:v>0.625</c:v>
                </c:pt>
                <c:pt idx="2866">
                  <c:v>0.58333333333333337</c:v>
                </c:pt>
                <c:pt idx="2867">
                  <c:v>0.54166666666666674</c:v>
                </c:pt>
                <c:pt idx="2868">
                  <c:v>0.5</c:v>
                </c:pt>
                <c:pt idx="2869">
                  <c:v>0.45833333333333331</c:v>
                </c:pt>
                <c:pt idx="2870">
                  <c:v>0.41666666666666669</c:v>
                </c:pt>
                <c:pt idx="2871">
                  <c:v>0.375</c:v>
                </c:pt>
                <c:pt idx="2872">
                  <c:v>0.33333333333333337</c:v>
                </c:pt>
                <c:pt idx="2873">
                  <c:v>0.29166666666666669</c:v>
                </c:pt>
                <c:pt idx="2874">
                  <c:v>0.25</c:v>
                </c:pt>
                <c:pt idx="2875">
                  <c:v>0.20833333333333334</c:v>
                </c:pt>
                <c:pt idx="2876">
                  <c:v>0.16666666666666669</c:v>
                </c:pt>
                <c:pt idx="2877">
                  <c:v>0.125</c:v>
                </c:pt>
                <c:pt idx="2878">
                  <c:v>8.3333333333333343E-2</c:v>
                </c:pt>
                <c:pt idx="2879">
                  <c:v>4.1666666666666671E-2</c:v>
                </c:pt>
                <c:pt idx="2880">
                  <c:v>0</c:v>
                </c:pt>
              </c:numCache>
            </c:numRef>
          </c:yVal>
          <c:smooth val="0"/>
        </c:ser>
        <c:ser>
          <c:idx val="1"/>
          <c:order val="2"/>
          <c:tx>
            <c:v>BCH-20 + DI + UP</c:v>
          </c:tx>
          <c:spPr>
            <a:ln>
              <a:solidFill>
                <a:srgbClr val="00FF00"/>
              </a:solidFill>
            </a:ln>
          </c:spPr>
          <c:marker>
            <c:symbol val="square"/>
            <c:size val="2"/>
            <c:spPr>
              <a:solidFill>
                <a:schemeClr val="accent3"/>
              </a:solidFill>
              <a:ln>
                <a:solidFill>
                  <a:srgbClr val="66FF33"/>
                </a:solidFill>
              </a:ln>
            </c:spPr>
          </c:marker>
          <c:xVal>
            <c:numRef>
              <c:f>'[results.xlsx]512-bytes'!$G$2:$G$2882</c:f>
              <c:numCache>
                <c:formatCode>General</c:formatCode>
                <c:ptCount val="2881"/>
                <c:pt idx="0">
                  <c:v>0</c:v>
                </c:pt>
                <c:pt idx="1">
                  <c:v>35.796295999999998</c:v>
                </c:pt>
                <c:pt idx="2">
                  <c:v>35.856675000000003</c:v>
                </c:pt>
                <c:pt idx="3">
                  <c:v>36.446382</c:v>
                </c:pt>
                <c:pt idx="4">
                  <c:v>36.634312000000001</c:v>
                </c:pt>
                <c:pt idx="5">
                  <c:v>36.887669000000002</c:v>
                </c:pt>
                <c:pt idx="6">
                  <c:v>36.891044999999998</c:v>
                </c:pt>
                <c:pt idx="7">
                  <c:v>37.159213000000001</c:v>
                </c:pt>
                <c:pt idx="8">
                  <c:v>37.168394999999997</c:v>
                </c:pt>
                <c:pt idx="9">
                  <c:v>37.184142000000001</c:v>
                </c:pt>
                <c:pt idx="10">
                  <c:v>37.270763000000002</c:v>
                </c:pt>
                <c:pt idx="11">
                  <c:v>37.301357000000003</c:v>
                </c:pt>
                <c:pt idx="12">
                  <c:v>37.302264000000001</c:v>
                </c:pt>
                <c:pt idx="13">
                  <c:v>37.352775000000001</c:v>
                </c:pt>
                <c:pt idx="14">
                  <c:v>37.444372999999999</c:v>
                </c:pt>
                <c:pt idx="15">
                  <c:v>37.464897000000001</c:v>
                </c:pt>
                <c:pt idx="16">
                  <c:v>37.562575000000002</c:v>
                </c:pt>
                <c:pt idx="17">
                  <c:v>37.573565000000002</c:v>
                </c:pt>
                <c:pt idx="18">
                  <c:v>37.660555000000002</c:v>
                </c:pt>
                <c:pt idx="19">
                  <c:v>37.751581000000002</c:v>
                </c:pt>
                <c:pt idx="20">
                  <c:v>37.774979999999999</c:v>
                </c:pt>
                <c:pt idx="21">
                  <c:v>37.788919</c:v>
                </c:pt>
                <c:pt idx="22">
                  <c:v>37.802405999999998</c:v>
                </c:pt>
                <c:pt idx="23">
                  <c:v>37.861837000000001</c:v>
                </c:pt>
                <c:pt idx="24">
                  <c:v>37.876528999999998</c:v>
                </c:pt>
                <c:pt idx="25">
                  <c:v>37.889172000000002</c:v>
                </c:pt>
                <c:pt idx="26">
                  <c:v>37.891443000000002</c:v>
                </c:pt>
                <c:pt idx="27">
                  <c:v>37.894599999999997</c:v>
                </c:pt>
                <c:pt idx="28">
                  <c:v>38.005443</c:v>
                </c:pt>
                <c:pt idx="29">
                  <c:v>38.009194999999998</c:v>
                </c:pt>
                <c:pt idx="30">
                  <c:v>38.027458000000003</c:v>
                </c:pt>
                <c:pt idx="31">
                  <c:v>38.033526999999999</c:v>
                </c:pt>
                <c:pt idx="32">
                  <c:v>38.044938999999999</c:v>
                </c:pt>
                <c:pt idx="33">
                  <c:v>38.052120000000002</c:v>
                </c:pt>
                <c:pt idx="34">
                  <c:v>38.099063999999998</c:v>
                </c:pt>
                <c:pt idx="35">
                  <c:v>38.100079000000001</c:v>
                </c:pt>
                <c:pt idx="36">
                  <c:v>38.121017999999999</c:v>
                </c:pt>
                <c:pt idx="37">
                  <c:v>38.159880000000001</c:v>
                </c:pt>
                <c:pt idx="38">
                  <c:v>38.176946999999998</c:v>
                </c:pt>
                <c:pt idx="39">
                  <c:v>38.235522000000003</c:v>
                </c:pt>
                <c:pt idx="40">
                  <c:v>38.242100999999998</c:v>
                </c:pt>
                <c:pt idx="41">
                  <c:v>38.258856000000002</c:v>
                </c:pt>
                <c:pt idx="42">
                  <c:v>38.267156999999997</c:v>
                </c:pt>
                <c:pt idx="43">
                  <c:v>38.273366000000003</c:v>
                </c:pt>
                <c:pt idx="44">
                  <c:v>38.279148999999997</c:v>
                </c:pt>
                <c:pt idx="45">
                  <c:v>38.308</c:v>
                </c:pt>
                <c:pt idx="46">
                  <c:v>38.308664</c:v>
                </c:pt>
                <c:pt idx="47">
                  <c:v>38.325719999999997</c:v>
                </c:pt>
                <c:pt idx="48">
                  <c:v>38.336199999999998</c:v>
                </c:pt>
                <c:pt idx="49">
                  <c:v>38.365976000000003</c:v>
                </c:pt>
                <c:pt idx="50">
                  <c:v>38.371164999999998</c:v>
                </c:pt>
                <c:pt idx="51">
                  <c:v>38.389352000000002</c:v>
                </c:pt>
                <c:pt idx="52">
                  <c:v>38.398474999999998</c:v>
                </c:pt>
                <c:pt idx="53">
                  <c:v>38.408411000000001</c:v>
                </c:pt>
                <c:pt idx="54">
                  <c:v>38.418196000000002</c:v>
                </c:pt>
                <c:pt idx="55">
                  <c:v>38.431992999999999</c:v>
                </c:pt>
                <c:pt idx="56">
                  <c:v>38.434373999999998</c:v>
                </c:pt>
                <c:pt idx="57">
                  <c:v>38.443354999999997</c:v>
                </c:pt>
                <c:pt idx="58">
                  <c:v>38.447946999999999</c:v>
                </c:pt>
                <c:pt idx="59">
                  <c:v>38.462288999999998</c:v>
                </c:pt>
                <c:pt idx="60">
                  <c:v>38.463515000000001</c:v>
                </c:pt>
                <c:pt idx="61">
                  <c:v>38.494852999999999</c:v>
                </c:pt>
                <c:pt idx="62">
                  <c:v>38.497971</c:v>
                </c:pt>
                <c:pt idx="63">
                  <c:v>38.499144000000001</c:v>
                </c:pt>
                <c:pt idx="64">
                  <c:v>38.508920000000003</c:v>
                </c:pt>
                <c:pt idx="65">
                  <c:v>38.510764999999999</c:v>
                </c:pt>
                <c:pt idx="66">
                  <c:v>38.5124</c:v>
                </c:pt>
                <c:pt idx="67">
                  <c:v>38.517932999999999</c:v>
                </c:pt>
                <c:pt idx="68">
                  <c:v>38.525736000000002</c:v>
                </c:pt>
                <c:pt idx="69">
                  <c:v>38.537441000000001</c:v>
                </c:pt>
                <c:pt idx="70">
                  <c:v>38.543604000000002</c:v>
                </c:pt>
                <c:pt idx="71">
                  <c:v>38.573332999999998</c:v>
                </c:pt>
                <c:pt idx="72">
                  <c:v>38.582593000000003</c:v>
                </c:pt>
                <c:pt idx="73">
                  <c:v>38.598227000000001</c:v>
                </c:pt>
                <c:pt idx="74">
                  <c:v>38.608283999999998</c:v>
                </c:pt>
                <c:pt idx="75">
                  <c:v>38.630499999999998</c:v>
                </c:pt>
                <c:pt idx="76">
                  <c:v>38.639527000000001</c:v>
                </c:pt>
                <c:pt idx="77">
                  <c:v>38.644641</c:v>
                </c:pt>
                <c:pt idx="78">
                  <c:v>38.649163000000001</c:v>
                </c:pt>
                <c:pt idx="79">
                  <c:v>38.649638000000003</c:v>
                </c:pt>
                <c:pt idx="80">
                  <c:v>38.666403000000003</c:v>
                </c:pt>
                <c:pt idx="81">
                  <c:v>38.690738000000003</c:v>
                </c:pt>
                <c:pt idx="82">
                  <c:v>38.691246</c:v>
                </c:pt>
                <c:pt idx="83">
                  <c:v>38.692757999999998</c:v>
                </c:pt>
                <c:pt idx="84">
                  <c:v>38.693933000000001</c:v>
                </c:pt>
                <c:pt idx="85">
                  <c:v>38.694474999999997</c:v>
                </c:pt>
                <c:pt idx="86">
                  <c:v>38.704383</c:v>
                </c:pt>
                <c:pt idx="87">
                  <c:v>38.704867</c:v>
                </c:pt>
                <c:pt idx="88">
                  <c:v>38.715637999999998</c:v>
                </c:pt>
                <c:pt idx="89">
                  <c:v>38.725867999999998</c:v>
                </c:pt>
                <c:pt idx="90">
                  <c:v>38.750197999999997</c:v>
                </c:pt>
                <c:pt idx="91">
                  <c:v>38.750309999999999</c:v>
                </c:pt>
                <c:pt idx="92">
                  <c:v>38.752234000000001</c:v>
                </c:pt>
                <c:pt idx="93">
                  <c:v>38.752384999999997</c:v>
                </c:pt>
                <c:pt idx="94">
                  <c:v>38.757474999999999</c:v>
                </c:pt>
                <c:pt idx="95">
                  <c:v>38.763756000000001</c:v>
                </c:pt>
                <c:pt idx="96">
                  <c:v>38.764032999999998</c:v>
                </c:pt>
                <c:pt idx="97">
                  <c:v>38.765686000000002</c:v>
                </c:pt>
                <c:pt idx="98">
                  <c:v>38.795087000000002</c:v>
                </c:pt>
                <c:pt idx="99">
                  <c:v>38.795372999999998</c:v>
                </c:pt>
                <c:pt idx="100">
                  <c:v>38.798161999999998</c:v>
                </c:pt>
                <c:pt idx="101">
                  <c:v>38.806584999999998</c:v>
                </c:pt>
                <c:pt idx="102">
                  <c:v>38.809424</c:v>
                </c:pt>
                <c:pt idx="103">
                  <c:v>38.812108000000002</c:v>
                </c:pt>
                <c:pt idx="104">
                  <c:v>38.818818999999998</c:v>
                </c:pt>
                <c:pt idx="105">
                  <c:v>38.821897999999997</c:v>
                </c:pt>
                <c:pt idx="106">
                  <c:v>38.826557999999999</c:v>
                </c:pt>
                <c:pt idx="107">
                  <c:v>38.826949999999997</c:v>
                </c:pt>
                <c:pt idx="108">
                  <c:v>38.827195000000003</c:v>
                </c:pt>
                <c:pt idx="109">
                  <c:v>38.881196000000003</c:v>
                </c:pt>
                <c:pt idx="110">
                  <c:v>38.887709999999998</c:v>
                </c:pt>
                <c:pt idx="111">
                  <c:v>38.892884000000002</c:v>
                </c:pt>
                <c:pt idx="112">
                  <c:v>38.894106000000001</c:v>
                </c:pt>
                <c:pt idx="113">
                  <c:v>38.900337999999998</c:v>
                </c:pt>
                <c:pt idx="114">
                  <c:v>38.917459000000001</c:v>
                </c:pt>
                <c:pt idx="115">
                  <c:v>38.935403999999998</c:v>
                </c:pt>
                <c:pt idx="116">
                  <c:v>38.939791</c:v>
                </c:pt>
                <c:pt idx="117">
                  <c:v>38.945790000000002</c:v>
                </c:pt>
                <c:pt idx="118">
                  <c:v>38.945945999999999</c:v>
                </c:pt>
                <c:pt idx="119">
                  <c:v>38.946998999999998</c:v>
                </c:pt>
                <c:pt idx="120">
                  <c:v>38.960845999999997</c:v>
                </c:pt>
                <c:pt idx="121">
                  <c:v>38.970277000000003</c:v>
                </c:pt>
                <c:pt idx="122">
                  <c:v>38.976765</c:v>
                </c:pt>
                <c:pt idx="123">
                  <c:v>38.990248999999999</c:v>
                </c:pt>
                <c:pt idx="124">
                  <c:v>39.013432999999999</c:v>
                </c:pt>
                <c:pt idx="125">
                  <c:v>39.032988000000003</c:v>
                </c:pt>
                <c:pt idx="126">
                  <c:v>39.035054000000002</c:v>
                </c:pt>
                <c:pt idx="127">
                  <c:v>39.035919</c:v>
                </c:pt>
                <c:pt idx="128">
                  <c:v>39.037470999999996</c:v>
                </c:pt>
                <c:pt idx="129">
                  <c:v>39.037872</c:v>
                </c:pt>
                <c:pt idx="130">
                  <c:v>39.048175000000001</c:v>
                </c:pt>
                <c:pt idx="131">
                  <c:v>39.061973999999999</c:v>
                </c:pt>
                <c:pt idx="132">
                  <c:v>39.065942999999997</c:v>
                </c:pt>
                <c:pt idx="133">
                  <c:v>39.068340999999997</c:v>
                </c:pt>
                <c:pt idx="134">
                  <c:v>39.072063999999997</c:v>
                </c:pt>
                <c:pt idx="135">
                  <c:v>39.080592000000003</c:v>
                </c:pt>
                <c:pt idx="136">
                  <c:v>39.08135</c:v>
                </c:pt>
                <c:pt idx="137">
                  <c:v>39.086536000000002</c:v>
                </c:pt>
                <c:pt idx="138">
                  <c:v>39.087797999999999</c:v>
                </c:pt>
                <c:pt idx="139">
                  <c:v>39.089874999999999</c:v>
                </c:pt>
                <c:pt idx="140">
                  <c:v>39.093665999999999</c:v>
                </c:pt>
                <c:pt idx="141">
                  <c:v>39.097037999999998</c:v>
                </c:pt>
                <c:pt idx="142">
                  <c:v>39.099536000000001</c:v>
                </c:pt>
                <c:pt idx="143">
                  <c:v>39.099981999999997</c:v>
                </c:pt>
                <c:pt idx="144">
                  <c:v>39.101106999999999</c:v>
                </c:pt>
                <c:pt idx="145">
                  <c:v>39.102243000000001</c:v>
                </c:pt>
                <c:pt idx="146">
                  <c:v>39.105502000000001</c:v>
                </c:pt>
                <c:pt idx="147">
                  <c:v>39.109073000000002</c:v>
                </c:pt>
                <c:pt idx="148">
                  <c:v>39.113230999999999</c:v>
                </c:pt>
                <c:pt idx="149">
                  <c:v>39.114418000000001</c:v>
                </c:pt>
                <c:pt idx="150">
                  <c:v>39.116348000000002</c:v>
                </c:pt>
                <c:pt idx="151">
                  <c:v>39.124749000000001</c:v>
                </c:pt>
                <c:pt idx="152">
                  <c:v>39.147302000000003</c:v>
                </c:pt>
                <c:pt idx="153">
                  <c:v>39.148133999999999</c:v>
                </c:pt>
                <c:pt idx="154">
                  <c:v>39.151591000000003</c:v>
                </c:pt>
                <c:pt idx="155">
                  <c:v>39.155925000000003</c:v>
                </c:pt>
                <c:pt idx="156">
                  <c:v>39.157687000000003</c:v>
                </c:pt>
                <c:pt idx="157">
                  <c:v>39.158911000000003</c:v>
                </c:pt>
                <c:pt idx="158">
                  <c:v>39.160919999999997</c:v>
                </c:pt>
                <c:pt idx="159">
                  <c:v>39.163873000000002</c:v>
                </c:pt>
                <c:pt idx="160">
                  <c:v>39.168145000000003</c:v>
                </c:pt>
                <c:pt idx="161">
                  <c:v>39.170302999999997</c:v>
                </c:pt>
                <c:pt idx="162">
                  <c:v>39.173459999999999</c:v>
                </c:pt>
                <c:pt idx="163">
                  <c:v>39.174045</c:v>
                </c:pt>
                <c:pt idx="164">
                  <c:v>39.194335000000002</c:v>
                </c:pt>
                <c:pt idx="165">
                  <c:v>39.199323999999997</c:v>
                </c:pt>
                <c:pt idx="166">
                  <c:v>39.200504000000002</c:v>
                </c:pt>
                <c:pt idx="167">
                  <c:v>39.201923000000001</c:v>
                </c:pt>
                <c:pt idx="168">
                  <c:v>39.204678000000001</c:v>
                </c:pt>
                <c:pt idx="169">
                  <c:v>39.247118999999998</c:v>
                </c:pt>
                <c:pt idx="170">
                  <c:v>39.247748000000001</c:v>
                </c:pt>
                <c:pt idx="171">
                  <c:v>39.256914000000002</c:v>
                </c:pt>
                <c:pt idx="172">
                  <c:v>39.261167999999998</c:v>
                </c:pt>
                <c:pt idx="173">
                  <c:v>39.264884000000002</c:v>
                </c:pt>
                <c:pt idx="174">
                  <c:v>39.279010999999997</c:v>
                </c:pt>
                <c:pt idx="175">
                  <c:v>39.284872999999997</c:v>
                </c:pt>
                <c:pt idx="176">
                  <c:v>39.287000999999997</c:v>
                </c:pt>
                <c:pt idx="177">
                  <c:v>39.292507000000001</c:v>
                </c:pt>
                <c:pt idx="178">
                  <c:v>39.294882999999999</c:v>
                </c:pt>
                <c:pt idx="179">
                  <c:v>39.309820000000002</c:v>
                </c:pt>
                <c:pt idx="180">
                  <c:v>39.313077</c:v>
                </c:pt>
                <c:pt idx="181">
                  <c:v>39.313521999999999</c:v>
                </c:pt>
                <c:pt idx="182">
                  <c:v>39.320678999999998</c:v>
                </c:pt>
                <c:pt idx="183">
                  <c:v>39.323546999999998</c:v>
                </c:pt>
                <c:pt idx="184">
                  <c:v>39.328273000000003</c:v>
                </c:pt>
                <c:pt idx="185">
                  <c:v>39.329815000000004</c:v>
                </c:pt>
                <c:pt idx="186">
                  <c:v>39.341952999999997</c:v>
                </c:pt>
                <c:pt idx="187">
                  <c:v>39.348913000000003</c:v>
                </c:pt>
                <c:pt idx="188">
                  <c:v>39.349874</c:v>
                </c:pt>
                <c:pt idx="189">
                  <c:v>39.349992999999998</c:v>
                </c:pt>
                <c:pt idx="190">
                  <c:v>39.352226000000002</c:v>
                </c:pt>
                <c:pt idx="191">
                  <c:v>39.356659000000001</c:v>
                </c:pt>
                <c:pt idx="192">
                  <c:v>39.359253000000002</c:v>
                </c:pt>
                <c:pt idx="193">
                  <c:v>39.361131999999998</c:v>
                </c:pt>
                <c:pt idx="194">
                  <c:v>39.361302999999999</c:v>
                </c:pt>
                <c:pt idx="195">
                  <c:v>39.366407000000002</c:v>
                </c:pt>
                <c:pt idx="196">
                  <c:v>39.367618</c:v>
                </c:pt>
                <c:pt idx="197">
                  <c:v>39.369771</c:v>
                </c:pt>
                <c:pt idx="198">
                  <c:v>39.371473000000002</c:v>
                </c:pt>
                <c:pt idx="199">
                  <c:v>39.376717999999997</c:v>
                </c:pt>
                <c:pt idx="200">
                  <c:v>39.379480000000001</c:v>
                </c:pt>
                <c:pt idx="201">
                  <c:v>39.379665000000003</c:v>
                </c:pt>
                <c:pt idx="202">
                  <c:v>39.390565000000002</c:v>
                </c:pt>
                <c:pt idx="203">
                  <c:v>39.390900000000002</c:v>
                </c:pt>
                <c:pt idx="204">
                  <c:v>39.396431</c:v>
                </c:pt>
                <c:pt idx="205">
                  <c:v>39.399875999999999</c:v>
                </c:pt>
                <c:pt idx="206">
                  <c:v>39.400151000000001</c:v>
                </c:pt>
                <c:pt idx="207">
                  <c:v>39.411053000000003</c:v>
                </c:pt>
                <c:pt idx="208">
                  <c:v>39.411662999999997</c:v>
                </c:pt>
                <c:pt idx="209">
                  <c:v>39.415457000000004</c:v>
                </c:pt>
                <c:pt idx="210">
                  <c:v>39.416522999999998</c:v>
                </c:pt>
                <c:pt idx="211">
                  <c:v>39.427385000000001</c:v>
                </c:pt>
                <c:pt idx="212">
                  <c:v>39.430061000000002</c:v>
                </c:pt>
                <c:pt idx="213">
                  <c:v>39.433619999999998</c:v>
                </c:pt>
                <c:pt idx="214">
                  <c:v>39.435811999999999</c:v>
                </c:pt>
                <c:pt idx="215">
                  <c:v>39.435859999999998</c:v>
                </c:pt>
                <c:pt idx="216">
                  <c:v>39.442608</c:v>
                </c:pt>
                <c:pt idx="217">
                  <c:v>39.442970000000003</c:v>
                </c:pt>
                <c:pt idx="218">
                  <c:v>39.443012000000003</c:v>
                </c:pt>
                <c:pt idx="219">
                  <c:v>39.450792999999997</c:v>
                </c:pt>
                <c:pt idx="220">
                  <c:v>39.451090999999998</c:v>
                </c:pt>
                <c:pt idx="221">
                  <c:v>39.452815999999999</c:v>
                </c:pt>
                <c:pt idx="222">
                  <c:v>39.458229000000003</c:v>
                </c:pt>
                <c:pt idx="223">
                  <c:v>39.460731000000003</c:v>
                </c:pt>
                <c:pt idx="224">
                  <c:v>39.460881000000001</c:v>
                </c:pt>
                <c:pt idx="225">
                  <c:v>39.464880999999998</c:v>
                </c:pt>
                <c:pt idx="226">
                  <c:v>39.465575000000001</c:v>
                </c:pt>
                <c:pt idx="227">
                  <c:v>39.473930000000003</c:v>
                </c:pt>
                <c:pt idx="228">
                  <c:v>39.4756</c:v>
                </c:pt>
                <c:pt idx="229">
                  <c:v>39.475682999999997</c:v>
                </c:pt>
                <c:pt idx="230">
                  <c:v>39.479975000000003</c:v>
                </c:pt>
                <c:pt idx="231">
                  <c:v>39.482894999999999</c:v>
                </c:pt>
                <c:pt idx="232">
                  <c:v>39.485778000000003</c:v>
                </c:pt>
                <c:pt idx="233">
                  <c:v>39.490034000000001</c:v>
                </c:pt>
                <c:pt idx="234">
                  <c:v>39.490940999999999</c:v>
                </c:pt>
                <c:pt idx="235">
                  <c:v>39.497889999999998</c:v>
                </c:pt>
                <c:pt idx="236">
                  <c:v>39.509279999999997</c:v>
                </c:pt>
                <c:pt idx="237">
                  <c:v>39.523738000000002</c:v>
                </c:pt>
                <c:pt idx="238">
                  <c:v>39.531804000000001</c:v>
                </c:pt>
                <c:pt idx="239">
                  <c:v>39.535612999999998</c:v>
                </c:pt>
                <c:pt idx="240">
                  <c:v>39.535972999999998</c:v>
                </c:pt>
                <c:pt idx="241">
                  <c:v>39.535978</c:v>
                </c:pt>
                <c:pt idx="242">
                  <c:v>39.537703</c:v>
                </c:pt>
                <c:pt idx="243">
                  <c:v>39.540106000000002</c:v>
                </c:pt>
                <c:pt idx="244">
                  <c:v>39.541632</c:v>
                </c:pt>
                <c:pt idx="245">
                  <c:v>39.543666999999999</c:v>
                </c:pt>
                <c:pt idx="246">
                  <c:v>39.547400000000003</c:v>
                </c:pt>
                <c:pt idx="247">
                  <c:v>39.549036000000001</c:v>
                </c:pt>
                <c:pt idx="248">
                  <c:v>39.549689000000001</c:v>
                </c:pt>
                <c:pt idx="249">
                  <c:v>39.553592000000002</c:v>
                </c:pt>
                <c:pt idx="250">
                  <c:v>39.555256999999997</c:v>
                </c:pt>
                <c:pt idx="251">
                  <c:v>39.555259</c:v>
                </c:pt>
                <c:pt idx="252">
                  <c:v>39.555732999999996</c:v>
                </c:pt>
                <c:pt idx="253">
                  <c:v>39.556218999999999</c:v>
                </c:pt>
                <c:pt idx="254">
                  <c:v>39.556294000000001</c:v>
                </c:pt>
                <c:pt idx="255">
                  <c:v>39.558745000000002</c:v>
                </c:pt>
                <c:pt idx="256">
                  <c:v>39.559328999999998</c:v>
                </c:pt>
                <c:pt idx="257">
                  <c:v>39.560763000000001</c:v>
                </c:pt>
                <c:pt idx="258">
                  <c:v>39.564100000000003</c:v>
                </c:pt>
                <c:pt idx="259">
                  <c:v>39.576531000000003</c:v>
                </c:pt>
                <c:pt idx="260">
                  <c:v>39.577843999999999</c:v>
                </c:pt>
                <c:pt idx="261">
                  <c:v>39.585338</c:v>
                </c:pt>
                <c:pt idx="262">
                  <c:v>39.589319000000003</c:v>
                </c:pt>
                <c:pt idx="263">
                  <c:v>39.593733999999998</c:v>
                </c:pt>
                <c:pt idx="264">
                  <c:v>39.594797</c:v>
                </c:pt>
                <c:pt idx="265">
                  <c:v>39.597092000000004</c:v>
                </c:pt>
                <c:pt idx="266">
                  <c:v>39.599381999999999</c:v>
                </c:pt>
                <c:pt idx="267">
                  <c:v>39.604858</c:v>
                </c:pt>
                <c:pt idx="268">
                  <c:v>39.606499999999997</c:v>
                </c:pt>
                <c:pt idx="269">
                  <c:v>39.614423000000002</c:v>
                </c:pt>
                <c:pt idx="270">
                  <c:v>39.614612000000001</c:v>
                </c:pt>
                <c:pt idx="271">
                  <c:v>39.617364000000002</c:v>
                </c:pt>
                <c:pt idx="272">
                  <c:v>39.620108000000002</c:v>
                </c:pt>
                <c:pt idx="273">
                  <c:v>39.621456000000002</c:v>
                </c:pt>
                <c:pt idx="274">
                  <c:v>39.622253000000001</c:v>
                </c:pt>
                <c:pt idx="275">
                  <c:v>39.634630000000001</c:v>
                </c:pt>
                <c:pt idx="276">
                  <c:v>39.643107999999998</c:v>
                </c:pt>
                <c:pt idx="277">
                  <c:v>39.649428</c:v>
                </c:pt>
                <c:pt idx="278">
                  <c:v>39.655734000000002</c:v>
                </c:pt>
                <c:pt idx="279">
                  <c:v>39.660727999999999</c:v>
                </c:pt>
                <c:pt idx="280">
                  <c:v>39.664709000000002</c:v>
                </c:pt>
                <c:pt idx="281">
                  <c:v>39.665123999999999</c:v>
                </c:pt>
                <c:pt idx="282">
                  <c:v>39.665565000000001</c:v>
                </c:pt>
                <c:pt idx="283">
                  <c:v>39.666142000000001</c:v>
                </c:pt>
                <c:pt idx="284">
                  <c:v>39.667116</c:v>
                </c:pt>
                <c:pt idx="285">
                  <c:v>39.672840999999998</c:v>
                </c:pt>
                <c:pt idx="286">
                  <c:v>39.674185999999999</c:v>
                </c:pt>
                <c:pt idx="287">
                  <c:v>39.678283999999998</c:v>
                </c:pt>
                <c:pt idx="288">
                  <c:v>39.679757000000002</c:v>
                </c:pt>
                <c:pt idx="289">
                  <c:v>39.680267999999998</c:v>
                </c:pt>
                <c:pt idx="290">
                  <c:v>39.682276999999999</c:v>
                </c:pt>
                <c:pt idx="291">
                  <c:v>39.683546999999997</c:v>
                </c:pt>
                <c:pt idx="292">
                  <c:v>39.684255999999998</c:v>
                </c:pt>
                <c:pt idx="293">
                  <c:v>39.685158000000001</c:v>
                </c:pt>
                <c:pt idx="294">
                  <c:v>39.685817</c:v>
                </c:pt>
                <c:pt idx="295">
                  <c:v>39.689672999999999</c:v>
                </c:pt>
                <c:pt idx="296">
                  <c:v>39.689771999999998</c:v>
                </c:pt>
                <c:pt idx="297">
                  <c:v>39.690663000000001</c:v>
                </c:pt>
                <c:pt idx="298">
                  <c:v>39.691578999999997</c:v>
                </c:pt>
                <c:pt idx="299">
                  <c:v>39.697056000000003</c:v>
                </c:pt>
                <c:pt idx="300">
                  <c:v>39.698607000000003</c:v>
                </c:pt>
                <c:pt idx="301">
                  <c:v>39.698830000000001</c:v>
                </c:pt>
                <c:pt idx="302">
                  <c:v>39.700709000000003</c:v>
                </c:pt>
                <c:pt idx="303">
                  <c:v>39.707270999999999</c:v>
                </c:pt>
                <c:pt idx="304">
                  <c:v>39.707652000000003</c:v>
                </c:pt>
                <c:pt idx="305">
                  <c:v>39.708959999999998</c:v>
                </c:pt>
                <c:pt idx="306">
                  <c:v>39.710332999999999</c:v>
                </c:pt>
                <c:pt idx="307">
                  <c:v>39.712299999999999</c:v>
                </c:pt>
                <c:pt idx="308">
                  <c:v>39.71763</c:v>
                </c:pt>
                <c:pt idx="309">
                  <c:v>39.718252</c:v>
                </c:pt>
                <c:pt idx="310">
                  <c:v>39.718618999999997</c:v>
                </c:pt>
                <c:pt idx="311">
                  <c:v>39.723489999999998</c:v>
                </c:pt>
                <c:pt idx="312">
                  <c:v>39.723633999999997</c:v>
                </c:pt>
                <c:pt idx="313">
                  <c:v>39.725544999999997</c:v>
                </c:pt>
                <c:pt idx="314">
                  <c:v>39.729599</c:v>
                </c:pt>
                <c:pt idx="315">
                  <c:v>39.735342000000003</c:v>
                </c:pt>
                <c:pt idx="316">
                  <c:v>39.742789000000002</c:v>
                </c:pt>
                <c:pt idx="317">
                  <c:v>39.743924</c:v>
                </c:pt>
                <c:pt idx="318">
                  <c:v>39.751582999999997</c:v>
                </c:pt>
                <c:pt idx="319">
                  <c:v>39.753329999999998</c:v>
                </c:pt>
                <c:pt idx="320">
                  <c:v>39.755153999999997</c:v>
                </c:pt>
                <c:pt idx="321">
                  <c:v>39.755268000000001</c:v>
                </c:pt>
                <c:pt idx="322">
                  <c:v>39.756545000000003</c:v>
                </c:pt>
                <c:pt idx="323">
                  <c:v>39.758524999999999</c:v>
                </c:pt>
                <c:pt idx="324">
                  <c:v>39.761175000000001</c:v>
                </c:pt>
                <c:pt idx="325">
                  <c:v>39.764594000000002</c:v>
                </c:pt>
                <c:pt idx="326">
                  <c:v>39.770671</c:v>
                </c:pt>
                <c:pt idx="327">
                  <c:v>39.771025999999999</c:v>
                </c:pt>
                <c:pt idx="328">
                  <c:v>39.774003999999998</c:v>
                </c:pt>
                <c:pt idx="329">
                  <c:v>39.780472000000003</c:v>
                </c:pt>
                <c:pt idx="330">
                  <c:v>39.785998999999997</c:v>
                </c:pt>
                <c:pt idx="331">
                  <c:v>39.788739999999997</c:v>
                </c:pt>
                <c:pt idx="332">
                  <c:v>39.796739000000002</c:v>
                </c:pt>
                <c:pt idx="333">
                  <c:v>39.799632000000003</c:v>
                </c:pt>
                <c:pt idx="334">
                  <c:v>39.800708</c:v>
                </c:pt>
                <c:pt idx="335">
                  <c:v>39.802840000000003</c:v>
                </c:pt>
                <c:pt idx="336">
                  <c:v>39.804417999999998</c:v>
                </c:pt>
                <c:pt idx="337">
                  <c:v>39.806438999999997</c:v>
                </c:pt>
                <c:pt idx="338">
                  <c:v>39.809522000000001</c:v>
                </c:pt>
                <c:pt idx="339">
                  <c:v>39.811281000000001</c:v>
                </c:pt>
                <c:pt idx="340">
                  <c:v>39.811858000000001</c:v>
                </c:pt>
                <c:pt idx="341">
                  <c:v>39.814641999999999</c:v>
                </c:pt>
                <c:pt idx="342">
                  <c:v>39.815035999999999</c:v>
                </c:pt>
                <c:pt idx="343">
                  <c:v>39.816493999999999</c:v>
                </c:pt>
                <c:pt idx="344">
                  <c:v>39.817706000000001</c:v>
                </c:pt>
                <c:pt idx="345">
                  <c:v>39.827249999999999</c:v>
                </c:pt>
                <c:pt idx="346">
                  <c:v>39.82743</c:v>
                </c:pt>
                <c:pt idx="347">
                  <c:v>39.831938999999998</c:v>
                </c:pt>
                <c:pt idx="348">
                  <c:v>39.832653999999998</c:v>
                </c:pt>
                <c:pt idx="349">
                  <c:v>39.832847999999998</c:v>
                </c:pt>
                <c:pt idx="350">
                  <c:v>39.833035000000002</c:v>
                </c:pt>
                <c:pt idx="351">
                  <c:v>39.833514000000001</c:v>
                </c:pt>
                <c:pt idx="352">
                  <c:v>39.835948999999999</c:v>
                </c:pt>
                <c:pt idx="353">
                  <c:v>39.837851000000001</c:v>
                </c:pt>
                <c:pt idx="354">
                  <c:v>39.843978</c:v>
                </c:pt>
                <c:pt idx="355">
                  <c:v>39.844265</c:v>
                </c:pt>
                <c:pt idx="356">
                  <c:v>39.845140999999998</c:v>
                </c:pt>
                <c:pt idx="357">
                  <c:v>39.846733</c:v>
                </c:pt>
                <c:pt idx="358">
                  <c:v>39.849558999999999</c:v>
                </c:pt>
                <c:pt idx="359">
                  <c:v>39.85313</c:v>
                </c:pt>
                <c:pt idx="360">
                  <c:v>39.859563000000001</c:v>
                </c:pt>
                <c:pt idx="361">
                  <c:v>39.860824999999998</c:v>
                </c:pt>
                <c:pt idx="362">
                  <c:v>39.862625999999999</c:v>
                </c:pt>
                <c:pt idx="363">
                  <c:v>39.868220000000001</c:v>
                </c:pt>
                <c:pt idx="364">
                  <c:v>39.875338999999997</c:v>
                </c:pt>
                <c:pt idx="365">
                  <c:v>39.875993999999999</c:v>
                </c:pt>
                <c:pt idx="366">
                  <c:v>39.877448999999999</c:v>
                </c:pt>
                <c:pt idx="367">
                  <c:v>39.879078999999997</c:v>
                </c:pt>
                <c:pt idx="368">
                  <c:v>39.887405999999999</c:v>
                </c:pt>
                <c:pt idx="369">
                  <c:v>39.890132000000001</c:v>
                </c:pt>
                <c:pt idx="370">
                  <c:v>39.891547000000003</c:v>
                </c:pt>
                <c:pt idx="371">
                  <c:v>39.894492</c:v>
                </c:pt>
                <c:pt idx="372">
                  <c:v>39.895138000000003</c:v>
                </c:pt>
                <c:pt idx="373">
                  <c:v>39.895536999999997</c:v>
                </c:pt>
                <c:pt idx="374">
                  <c:v>39.897924000000003</c:v>
                </c:pt>
                <c:pt idx="375">
                  <c:v>39.900497000000001</c:v>
                </c:pt>
                <c:pt idx="376">
                  <c:v>39.901257000000001</c:v>
                </c:pt>
                <c:pt idx="377">
                  <c:v>39.904797000000002</c:v>
                </c:pt>
                <c:pt idx="378">
                  <c:v>39.905271999999997</c:v>
                </c:pt>
                <c:pt idx="379">
                  <c:v>39.908816000000002</c:v>
                </c:pt>
                <c:pt idx="380">
                  <c:v>39.910176</c:v>
                </c:pt>
                <c:pt idx="381">
                  <c:v>39.917836000000001</c:v>
                </c:pt>
                <c:pt idx="382">
                  <c:v>39.922305000000001</c:v>
                </c:pt>
                <c:pt idx="383">
                  <c:v>39.923313</c:v>
                </c:pt>
                <c:pt idx="384">
                  <c:v>39.925024999999998</c:v>
                </c:pt>
                <c:pt idx="385">
                  <c:v>39.935001</c:v>
                </c:pt>
                <c:pt idx="386">
                  <c:v>39.939312000000001</c:v>
                </c:pt>
                <c:pt idx="387">
                  <c:v>39.940676000000003</c:v>
                </c:pt>
                <c:pt idx="388">
                  <c:v>39.942058000000003</c:v>
                </c:pt>
                <c:pt idx="389">
                  <c:v>39.942737999999999</c:v>
                </c:pt>
                <c:pt idx="390">
                  <c:v>39.943592000000002</c:v>
                </c:pt>
                <c:pt idx="391">
                  <c:v>39.944617999999998</c:v>
                </c:pt>
                <c:pt idx="392">
                  <c:v>39.950308</c:v>
                </c:pt>
                <c:pt idx="393">
                  <c:v>39.951734999999999</c:v>
                </c:pt>
                <c:pt idx="394">
                  <c:v>39.951881999999998</c:v>
                </c:pt>
                <c:pt idx="395">
                  <c:v>39.957099999999997</c:v>
                </c:pt>
                <c:pt idx="396">
                  <c:v>39.959845000000001</c:v>
                </c:pt>
                <c:pt idx="397">
                  <c:v>39.963203</c:v>
                </c:pt>
                <c:pt idx="398">
                  <c:v>39.973427000000001</c:v>
                </c:pt>
                <c:pt idx="399">
                  <c:v>39.975760999999999</c:v>
                </c:pt>
                <c:pt idx="400">
                  <c:v>39.976112999999998</c:v>
                </c:pt>
                <c:pt idx="401">
                  <c:v>39.979308000000003</c:v>
                </c:pt>
                <c:pt idx="402">
                  <c:v>39.979832000000002</c:v>
                </c:pt>
                <c:pt idx="403">
                  <c:v>39.980713000000002</c:v>
                </c:pt>
                <c:pt idx="404">
                  <c:v>39.982425999999997</c:v>
                </c:pt>
                <c:pt idx="405">
                  <c:v>39.982438999999999</c:v>
                </c:pt>
                <c:pt idx="406">
                  <c:v>39.988253</c:v>
                </c:pt>
                <c:pt idx="407">
                  <c:v>39.989370999999998</c:v>
                </c:pt>
                <c:pt idx="408">
                  <c:v>39.996263999999996</c:v>
                </c:pt>
                <c:pt idx="409">
                  <c:v>39.997616000000001</c:v>
                </c:pt>
                <c:pt idx="410">
                  <c:v>39.998922999999998</c:v>
                </c:pt>
                <c:pt idx="411">
                  <c:v>40.001237000000003</c:v>
                </c:pt>
                <c:pt idx="412">
                  <c:v>40.003284000000001</c:v>
                </c:pt>
                <c:pt idx="413">
                  <c:v>40.003838999999999</c:v>
                </c:pt>
                <c:pt idx="414">
                  <c:v>40.008721999999999</c:v>
                </c:pt>
                <c:pt idx="415">
                  <c:v>40.010465000000003</c:v>
                </c:pt>
                <c:pt idx="416">
                  <c:v>40.013790999999998</c:v>
                </c:pt>
                <c:pt idx="417">
                  <c:v>40.015144999999997</c:v>
                </c:pt>
                <c:pt idx="418">
                  <c:v>40.020245000000003</c:v>
                </c:pt>
                <c:pt idx="419">
                  <c:v>40.021464000000002</c:v>
                </c:pt>
                <c:pt idx="420">
                  <c:v>40.021859999999997</c:v>
                </c:pt>
                <c:pt idx="421">
                  <c:v>40.022195000000004</c:v>
                </c:pt>
                <c:pt idx="422">
                  <c:v>40.023032999999998</c:v>
                </c:pt>
                <c:pt idx="423">
                  <c:v>40.026072999999997</c:v>
                </c:pt>
                <c:pt idx="424">
                  <c:v>40.028260000000003</c:v>
                </c:pt>
                <c:pt idx="425">
                  <c:v>40.030513999999997</c:v>
                </c:pt>
                <c:pt idx="426">
                  <c:v>40.032299000000002</c:v>
                </c:pt>
                <c:pt idx="427">
                  <c:v>40.034426000000003</c:v>
                </c:pt>
                <c:pt idx="428">
                  <c:v>40.035293000000003</c:v>
                </c:pt>
                <c:pt idx="429">
                  <c:v>40.038195999999999</c:v>
                </c:pt>
                <c:pt idx="430">
                  <c:v>40.038288000000001</c:v>
                </c:pt>
                <c:pt idx="431">
                  <c:v>40.039790000000004</c:v>
                </c:pt>
                <c:pt idx="432">
                  <c:v>40.040694999999999</c:v>
                </c:pt>
                <c:pt idx="433">
                  <c:v>40.043000999999997</c:v>
                </c:pt>
                <c:pt idx="434">
                  <c:v>40.045734000000003</c:v>
                </c:pt>
                <c:pt idx="435">
                  <c:v>40.046370000000003</c:v>
                </c:pt>
                <c:pt idx="436">
                  <c:v>40.046604000000002</c:v>
                </c:pt>
                <c:pt idx="437">
                  <c:v>40.048256000000002</c:v>
                </c:pt>
                <c:pt idx="438">
                  <c:v>40.054388000000003</c:v>
                </c:pt>
                <c:pt idx="439">
                  <c:v>40.055869999999999</c:v>
                </c:pt>
                <c:pt idx="440">
                  <c:v>40.056505999999999</c:v>
                </c:pt>
                <c:pt idx="441">
                  <c:v>40.056621</c:v>
                </c:pt>
                <c:pt idx="442">
                  <c:v>40.057931000000004</c:v>
                </c:pt>
                <c:pt idx="443">
                  <c:v>40.062398999999999</c:v>
                </c:pt>
                <c:pt idx="444">
                  <c:v>40.064211999999998</c:v>
                </c:pt>
                <c:pt idx="445">
                  <c:v>40.065891999999998</c:v>
                </c:pt>
                <c:pt idx="446">
                  <c:v>40.066271</c:v>
                </c:pt>
                <c:pt idx="447">
                  <c:v>40.073385000000002</c:v>
                </c:pt>
                <c:pt idx="448">
                  <c:v>40.073807000000002</c:v>
                </c:pt>
                <c:pt idx="449">
                  <c:v>40.073973000000002</c:v>
                </c:pt>
                <c:pt idx="450">
                  <c:v>40.074148999999998</c:v>
                </c:pt>
                <c:pt idx="451">
                  <c:v>40.074869</c:v>
                </c:pt>
                <c:pt idx="452">
                  <c:v>40.079996000000001</c:v>
                </c:pt>
                <c:pt idx="453">
                  <c:v>40.080018000000003</c:v>
                </c:pt>
                <c:pt idx="454">
                  <c:v>40.084966999999999</c:v>
                </c:pt>
                <c:pt idx="455">
                  <c:v>40.086604000000001</c:v>
                </c:pt>
                <c:pt idx="456">
                  <c:v>40.088839999999998</c:v>
                </c:pt>
                <c:pt idx="457">
                  <c:v>40.090271000000001</c:v>
                </c:pt>
                <c:pt idx="458">
                  <c:v>40.091087000000002</c:v>
                </c:pt>
                <c:pt idx="459">
                  <c:v>40.091911000000003</c:v>
                </c:pt>
                <c:pt idx="460">
                  <c:v>40.099769000000002</c:v>
                </c:pt>
                <c:pt idx="461">
                  <c:v>40.099953999999997</c:v>
                </c:pt>
                <c:pt idx="462">
                  <c:v>40.100503000000003</c:v>
                </c:pt>
                <c:pt idx="463">
                  <c:v>40.108232000000001</c:v>
                </c:pt>
                <c:pt idx="464">
                  <c:v>40.110767000000003</c:v>
                </c:pt>
                <c:pt idx="465">
                  <c:v>40.118459999999999</c:v>
                </c:pt>
                <c:pt idx="466">
                  <c:v>40.119383999999997</c:v>
                </c:pt>
                <c:pt idx="467">
                  <c:v>40.119940999999997</c:v>
                </c:pt>
                <c:pt idx="468">
                  <c:v>40.120258</c:v>
                </c:pt>
                <c:pt idx="469">
                  <c:v>40.121037000000001</c:v>
                </c:pt>
                <c:pt idx="470">
                  <c:v>40.121037000000001</c:v>
                </c:pt>
                <c:pt idx="471">
                  <c:v>40.123804999999997</c:v>
                </c:pt>
                <c:pt idx="472">
                  <c:v>40.124620999999998</c:v>
                </c:pt>
                <c:pt idx="473">
                  <c:v>40.125467999999998</c:v>
                </c:pt>
                <c:pt idx="474">
                  <c:v>40.129085000000003</c:v>
                </c:pt>
                <c:pt idx="475">
                  <c:v>40.130516999999998</c:v>
                </c:pt>
                <c:pt idx="476">
                  <c:v>40.131151000000003</c:v>
                </c:pt>
                <c:pt idx="477">
                  <c:v>40.131605999999998</c:v>
                </c:pt>
                <c:pt idx="478">
                  <c:v>40.133043999999998</c:v>
                </c:pt>
                <c:pt idx="479">
                  <c:v>40.134625</c:v>
                </c:pt>
                <c:pt idx="480">
                  <c:v>40.136572000000001</c:v>
                </c:pt>
                <c:pt idx="481">
                  <c:v>40.140861000000001</c:v>
                </c:pt>
                <c:pt idx="482">
                  <c:v>40.141680999999998</c:v>
                </c:pt>
                <c:pt idx="483">
                  <c:v>40.142499000000001</c:v>
                </c:pt>
                <c:pt idx="484">
                  <c:v>40.145581</c:v>
                </c:pt>
                <c:pt idx="485">
                  <c:v>40.146723000000001</c:v>
                </c:pt>
                <c:pt idx="486">
                  <c:v>40.151249999999997</c:v>
                </c:pt>
                <c:pt idx="487">
                  <c:v>40.153018000000003</c:v>
                </c:pt>
                <c:pt idx="488">
                  <c:v>40.156494000000002</c:v>
                </c:pt>
                <c:pt idx="489">
                  <c:v>40.159120999999999</c:v>
                </c:pt>
                <c:pt idx="490">
                  <c:v>40.159348999999999</c:v>
                </c:pt>
                <c:pt idx="491">
                  <c:v>40.160462000000003</c:v>
                </c:pt>
                <c:pt idx="492">
                  <c:v>40.163514999999997</c:v>
                </c:pt>
                <c:pt idx="493">
                  <c:v>40.164937000000002</c:v>
                </c:pt>
                <c:pt idx="494">
                  <c:v>40.168453</c:v>
                </c:pt>
                <c:pt idx="495">
                  <c:v>40.171861</c:v>
                </c:pt>
                <c:pt idx="496">
                  <c:v>40.174064000000001</c:v>
                </c:pt>
                <c:pt idx="497">
                  <c:v>40.176315000000002</c:v>
                </c:pt>
                <c:pt idx="498">
                  <c:v>40.177867999999997</c:v>
                </c:pt>
                <c:pt idx="499">
                  <c:v>40.180239999999998</c:v>
                </c:pt>
                <c:pt idx="500">
                  <c:v>40.181648000000003</c:v>
                </c:pt>
                <c:pt idx="501">
                  <c:v>40.183095000000002</c:v>
                </c:pt>
                <c:pt idx="502">
                  <c:v>40.187190999999999</c:v>
                </c:pt>
                <c:pt idx="503">
                  <c:v>40.189655999999999</c:v>
                </c:pt>
                <c:pt idx="504">
                  <c:v>40.190137</c:v>
                </c:pt>
                <c:pt idx="505">
                  <c:v>40.191059000000003</c:v>
                </c:pt>
                <c:pt idx="506">
                  <c:v>40.192269000000003</c:v>
                </c:pt>
                <c:pt idx="507">
                  <c:v>40.194249999999997</c:v>
                </c:pt>
                <c:pt idx="508">
                  <c:v>40.195771999999998</c:v>
                </c:pt>
                <c:pt idx="509">
                  <c:v>40.195912</c:v>
                </c:pt>
                <c:pt idx="510">
                  <c:v>40.196865000000003</c:v>
                </c:pt>
                <c:pt idx="511">
                  <c:v>40.201590000000003</c:v>
                </c:pt>
                <c:pt idx="512">
                  <c:v>40.202089000000001</c:v>
                </c:pt>
                <c:pt idx="513">
                  <c:v>40.204990000000002</c:v>
                </c:pt>
                <c:pt idx="514">
                  <c:v>40.205536000000002</c:v>
                </c:pt>
                <c:pt idx="515">
                  <c:v>40.206280999999997</c:v>
                </c:pt>
                <c:pt idx="516">
                  <c:v>40.209719</c:v>
                </c:pt>
                <c:pt idx="517">
                  <c:v>40.209808000000002</c:v>
                </c:pt>
                <c:pt idx="518">
                  <c:v>40.211694000000001</c:v>
                </c:pt>
                <c:pt idx="519">
                  <c:v>40.214928999999998</c:v>
                </c:pt>
                <c:pt idx="520">
                  <c:v>40.217812000000002</c:v>
                </c:pt>
                <c:pt idx="521">
                  <c:v>40.218516999999999</c:v>
                </c:pt>
                <c:pt idx="522">
                  <c:v>40.219185000000003</c:v>
                </c:pt>
                <c:pt idx="523">
                  <c:v>40.219970000000004</c:v>
                </c:pt>
                <c:pt idx="524">
                  <c:v>40.220436999999997</c:v>
                </c:pt>
                <c:pt idx="525">
                  <c:v>40.220556000000002</c:v>
                </c:pt>
                <c:pt idx="526">
                  <c:v>40.221290000000003</c:v>
                </c:pt>
                <c:pt idx="527">
                  <c:v>40.227338000000003</c:v>
                </c:pt>
                <c:pt idx="528">
                  <c:v>40.230409999999999</c:v>
                </c:pt>
                <c:pt idx="529">
                  <c:v>40.235394999999997</c:v>
                </c:pt>
                <c:pt idx="530">
                  <c:v>40.236173999999998</c:v>
                </c:pt>
                <c:pt idx="531">
                  <c:v>40.244129000000001</c:v>
                </c:pt>
                <c:pt idx="532">
                  <c:v>40.249882999999997</c:v>
                </c:pt>
                <c:pt idx="533">
                  <c:v>40.250152999999997</c:v>
                </c:pt>
                <c:pt idx="534">
                  <c:v>40.250343999999998</c:v>
                </c:pt>
                <c:pt idx="535">
                  <c:v>40.253107999999997</c:v>
                </c:pt>
                <c:pt idx="536">
                  <c:v>40.256199000000002</c:v>
                </c:pt>
                <c:pt idx="537">
                  <c:v>40.256481999999998</c:v>
                </c:pt>
                <c:pt idx="538">
                  <c:v>40.257268000000003</c:v>
                </c:pt>
                <c:pt idx="539">
                  <c:v>40.257980000000003</c:v>
                </c:pt>
                <c:pt idx="540">
                  <c:v>40.259928000000002</c:v>
                </c:pt>
                <c:pt idx="541">
                  <c:v>40.260728999999998</c:v>
                </c:pt>
                <c:pt idx="542">
                  <c:v>40.260905000000001</c:v>
                </c:pt>
                <c:pt idx="543">
                  <c:v>40.262737000000001</c:v>
                </c:pt>
                <c:pt idx="544">
                  <c:v>40.265974</c:v>
                </c:pt>
                <c:pt idx="545">
                  <c:v>40.266334000000001</c:v>
                </c:pt>
                <c:pt idx="546">
                  <c:v>40.267589000000001</c:v>
                </c:pt>
                <c:pt idx="547">
                  <c:v>40.268529000000001</c:v>
                </c:pt>
                <c:pt idx="548">
                  <c:v>40.274155</c:v>
                </c:pt>
                <c:pt idx="549">
                  <c:v>40.275402</c:v>
                </c:pt>
                <c:pt idx="550">
                  <c:v>40.276522</c:v>
                </c:pt>
                <c:pt idx="551">
                  <c:v>40.282308999999998</c:v>
                </c:pt>
                <c:pt idx="552">
                  <c:v>40.285341000000003</c:v>
                </c:pt>
                <c:pt idx="553">
                  <c:v>40.285362999999997</c:v>
                </c:pt>
                <c:pt idx="554">
                  <c:v>40.28557</c:v>
                </c:pt>
                <c:pt idx="555">
                  <c:v>40.288196999999997</c:v>
                </c:pt>
                <c:pt idx="556">
                  <c:v>40.290244000000001</c:v>
                </c:pt>
                <c:pt idx="557">
                  <c:v>40.292180000000002</c:v>
                </c:pt>
                <c:pt idx="558">
                  <c:v>40.292543999999999</c:v>
                </c:pt>
                <c:pt idx="559">
                  <c:v>40.297651000000002</c:v>
                </c:pt>
                <c:pt idx="560">
                  <c:v>40.299523000000001</c:v>
                </c:pt>
                <c:pt idx="561">
                  <c:v>40.299872000000001</c:v>
                </c:pt>
                <c:pt idx="562">
                  <c:v>40.304504000000001</c:v>
                </c:pt>
                <c:pt idx="563">
                  <c:v>40.313008000000004</c:v>
                </c:pt>
                <c:pt idx="564">
                  <c:v>40.313944999999997</c:v>
                </c:pt>
                <c:pt idx="565">
                  <c:v>40.315204000000001</c:v>
                </c:pt>
                <c:pt idx="566">
                  <c:v>40.320824999999999</c:v>
                </c:pt>
                <c:pt idx="567">
                  <c:v>40.324626000000002</c:v>
                </c:pt>
                <c:pt idx="568">
                  <c:v>40.325631000000001</c:v>
                </c:pt>
                <c:pt idx="569">
                  <c:v>40.330599999999997</c:v>
                </c:pt>
                <c:pt idx="570">
                  <c:v>40.332751999999999</c:v>
                </c:pt>
                <c:pt idx="571">
                  <c:v>40.338422999999999</c:v>
                </c:pt>
                <c:pt idx="572">
                  <c:v>40.341630000000002</c:v>
                </c:pt>
                <c:pt idx="573">
                  <c:v>40.341762000000003</c:v>
                </c:pt>
                <c:pt idx="574">
                  <c:v>40.342925000000001</c:v>
                </c:pt>
                <c:pt idx="575">
                  <c:v>40.344003000000001</c:v>
                </c:pt>
                <c:pt idx="576">
                  <c:v>40.346035999999998</c:v>
                </c:pt>
                <c:pt idx="577">
                  <c:v>40.348151000000001</c:v>
                </c:pt>
                <c:pt idx="578">
                  <c:v>40.350363000000002</c:v>
                </c:pt>
                <c:pt idx="579">
                  <c:v>40.353091999999997</c:v>
                </c:pt>
                <c:pt idx="580">
                  <c:v>40.353307999999998</c:v>
                </c:pt>
                <c:pt idx="581">
                  <c:v>40.353451999999997</c:v>
                </c:pt>
                <c:pt idx="582">
                  <c:v>40.357889</c:v>
                </c:pt>
                <c:pt idx="583">
                  <c:v>40.359689000000003</c:v>
                </c:pt>
                <c:pt idx="584">
                  <c:v>40.360926999999997</c:v>
                </c:pt>
                <c:pt idx="585">
                  <c:v>40.363478000000001</c:v>
                </c:pt>
                <c:pt idx="586">
                  <c:v>40.364699999999999</c:v>
                </c:pt>
                <c:pt idx="587">
                  <c:v>40.368451999999998</c:v>
                </c:pt>
                <c:pt idx="588">
                  <c:v>40.372152</c:v>
                </c:pt>
                <c:pt idx="589">
                  <c:v>40.372357999999998</c:v>
                </c:pt>
                <c:pt idx="590">
                  <c:v>40.373038999999999</c:v>
                </c:pt>
                <c:pt idx="591">
                  <c:v>40.373123999999997</c:v>
                </c:pt>
                <c:pt idx="592">
                  <c:v>40.376612999999999</c:v>
                </c:pt>
                <c:pt idx="593">
                  <c:v>40.377595999999997</c:v>
                </c:pt>
                <c:pt idx="594">
                  <c:v>40.391866999999998</c:v>
                </c:pt>
                <c:pt idx="595">
                  <c:v>40.393234999999997</c:v>
                </c:pt>
                <c:pt idx="596">
                  <c:v>40.397562000000001</c:v>
                </c:pt>
                <c:pt idx="597">
                  <c:v>40.399921999999997</c:v>
                </c:pt>
                <c:pt idx="598">
                  <c:v>40.400080000000003</c:v>
                </c:pt>
                <c:pt idx="599">
                  <c:v>40.401328999999997</c:v>
                </c:pt>
                <c:pt idx="600">
                  <c:v>40.403505000000003</c:v>
                </c:pt>
                <c:pt idx="601">
                  <c:v>40.403736000000002</c:v>
                </c:pt>
                <c:pt idx="602">
                  <c:v>40.404142999999998</c:v>
                </c:pt>
                <c:pt idx="603">
                  <c:v>40.406902000000002</c:v>
                </c:pt>
                <c:pt idx="604">
                  <c:v>40.407031000000003</c:v>
                </c:pt>
                <c:pt idx="605">
                  <c:v>40.409396999999998</c:v>
                </c:pt>
                <c:pt idx="606">
                  <c:v>40.409754</c:v>
                </c:pt>
                <c:pt idx="607">
                  <c:v>40.410335000000003</c:v>
                </c:pt>
                <c:pt idx="608">
                  <c:v>40.412429000000003</c:v>
                </c:pt>
                <c:pt idx="609">
                  <c:v>40.417211999999999</c:v>
                </c:pt>
                <c:pt idx="610">
                  <c:v>40.418691000000003</c:v>
                </c:pt>
                <c:pt idx="611">
                  <c:v>40.419711999999997</c:v>
                </c:pt>
                <c:pt idx="612">
                  <c:v>40.419755000000002</c:v>
                </c:pt>
                <c:pt idx="613">
                  <c:v>40.421554</c:v>
                </c:pt>
                <c:pt idx="614">
                  <c:v>40.423191000000003</c:v>
                </c:pt>
                <c:pt idx="615">
                  <c:v>40.423414999999999</c:v>
                </c:pt>
                <c:pt idx="616">
                  <c:v>40.423963999999998</c:v>
                </c:pt>
                <c:pt idx="617">
                  <c:v>40.425013999999997</c:v>
                </c:pt>
                <c:pt idx="618">
                  <c:v>40.428195000000002</c:v>
                </c:pt>
                <c:pt idx="619">
                  <c:v>40.429392999999997</c:v>
                </c:pt>
                <c:pt idx="620">
                  <c:v>40.430287</c:v>
                </c:pt>
                <c:pt idx="621">
                  <c:v>40.432051000000001</c:v>
                </c:pt>
                <c:pt idx="622">
                  <c:v>40.432482</c:v>
                </c:pt>
                <c:pt idx="623">
                  <c:v>40.434300999999998</c:v>
                </c:pt>
                <c:pt idx="624">
                  <c:v>40.435389999999998</c:v>
                </c:pt>
                <c:pt idx="625">
                  <c:v>40.436722000000003</c:v>
                </c:pt>
                <c:pt idx="626">
                  <c:v>40.440348999999998</c:v>
                </c:pt>
                <c:pt idx="627">
                  <c:v>40.442087000000001</c:v>
                </c:pt>
                <c:pt idx="628">
                  <c:v>40.443860000000001</c:v>
                </c:pt>
                <c:pt idx="629">
                  <c:v>40.445824000000002</c:v>
                </c:pt>
                <c:pt idx="630">
                  <c:v>40.447240000000001</c:v>
                </c:pt>
                <c:pt idx="631">
                  <c:v>40.447634000000001</c:v>
                </c:pt>
                <c:pt idx="632">
                  <c:v>40.452302000000003</c:v>
                </c:pt>
                <c:pt idx="633">
                  <c:v>40.452392000000003</c:v>
                </c:pt>
                <c:pt idx="634">
                  <c:v>40.453744999999998</c:v>
                </c:pt>
                <c:pt idx="635">
                  <c:v>40.455061000000001</c:v>
                </c:pt>
                <c:pt idx="636">
                  <c:v>40.458692999999997</c:v>
                </c:pt>
                <c:pt idx="637">
                  <c:v>40.458778000000002</c:v>
                </c:pt>
                <c:pt idx="638">
                  <c:v>40.461787000000001</c:v>
                </c:pt>
                <c:pt idx="639">
                  <c:v>40.462674999999997</c:v>
                </c:pt>
                <c:pt idx="640">
                  <c:v>40.46331</c:v>
                </c:pt>
                <c:pt idx="641">
                  <c:v>40.464981000000002</c:v>
                </c:pt>
                <c:pt idx="642">
                  <c:v>40.467312</c:v>
                </c:pt>
                <c:pt idx="643">
                  <c:v>40.467435999999999</c:v>
                </c:pt>
                <c:pt idx="644">
                  <c:v>40.468428000000003</c:v>
                </c:pt>
                <c:pt idx="645">
                  <c:v>40.475551000000003</c:v>
                </c:pt>
                <c:pt idx="646">
                  <c:v>40.476439999999997</c:v>
                </c:pt>
                <c:pt idx="647">
                  <c:v>40.476723999999997</c:v>
                </c:pt>
                <c:pt idx="648">
                  <c:v>40.478957000000001</c:v>
                </c:pt>
                <c:pt idx="649">
                  <c:v>40.479154999999999</c:v>
                </c:pt>
                <c:pt idx="650">
                  <c:v>40.481000999999999</c:v>
                </c:pt>
                <c:pt idx="651">
                  <c:v>40.482342000000003</c:v>
                </c:pt>
                <c:pt idx="652">
                  <c:v>40.482830999999997</c:v>
                </c:pt>
                <c:pt idx="653">
                  <c:v>40.485675000000001</c:v>
                </c:pt>
                <c:pt idx="654">
                  <c:v>40.485785999999997</c:v>
                </c:pt>
                <c:pt idx="655">
                  <c:v>40.486471000000002</c:v>
                </c:pt>
                <c:pt idx="656">
                  <c:v>40.489111999999999</c:v>
                </c:pt>
                <c:pt idx="657">
                  <c:v>40.491562999999999</c:v>
                </c:pt>
                <c:pt idx="658">
                  <c:v>40.492579999999997</c:v>
                </c:pt>
                <c:pt idx="659">
                  <c:v>40.492992999999998</c:v>
                </c:pt>
                <c:pt idx="660">
                  <c:v>40.495196</c:v>
                </c:pt>
                <c:pt idx="661">
                  <c:v>40.49897</c:v>
                </c:pt>
                <c:pt idx="662">
                  <c:v>40.499963999999999</c:v>
                </c:pt>
                <c:pt idx="663">
                  <c:v>40.500323999999999</c:v>
                </c:pt>
                <c:pt idx="664">
                  <c:v>40.501451000000003</c:v>
                </c:pt>
                <c:pt idx="665">
                  <c:v>40.502592</c:v>
                </c:pt>
                <c:pt idx="666">
                  <c:v>40.506568000000001</c:v>
                </c:pt>
                <c:pt idx="667">
                  <c:v>40.507266999999999</c:v>
                </c:pt>
                <c:pt idx="668">
                  <c:v>40.508705999999997</c:v>
                </c:pt>
                <c:pt idx="669">
                  <c:v>40.508816000000003</c:v>
                </c:pt>
                <c:pt idx="670">
                  <c:v>40.509712</c:v>
                </c:pt>
                <c:pt idx="671">
                  <c:v>40.509889000000001</c:v>
                </c:pt>
                <c:pt idx="672">
                  <c:v>40.509988999999997</c:v>
                </c:pt>
                <c:pt idx="673">
                  <c:v>40.512706000000001</c:v>
                </c:pt>
                <c:pt idx="674">
                  <c:v>40.516492999999997</c:v>
                </c:pt>
                <c:pt idx="675">
                  <c:v>40.519098999999997</c:v>
                </c:pt>
                <c:pt idx="676">
                  <c:v>40.52037</c:v>
                </c:pt>
                <c:pt idx="677">
                  <c:v>40.523051000000002</c:v>
                </c:pt>
                <c:pt idx="678">
                  <c:v>40.524213000000003</c:v>
                </c:pt>
                <c:pt idx="679">
                  <c:v>40.530911000000003</c:v>
                </c:pt>
                <c:pt idx="680">
                  <c:v>40.531160999999997</c:v>
                </c:pt>
                <c:pt idx="681">
                  <c:v>40.533014999999999</c:v>
                </c:pt>
                <c:pt idx="682">
                  <c:v>40.535581000000001</c:v>
                </c:pt>
                <c:pt idx="683">
                  <c:v>40.535671999999998</c:v>
                </c:pt>
                <c:pt idx="684">
                  <c:v>40.537356000000003</c:v>
                </c:pt>
                <c:pt idx="685">
                  <c:v>40.540897999999999</c:v>
                </c:pt>
                <c:pt idx="686">
                  <c:v>40.542828999999998</c:v>
                </c:pt>
                <c:pt idx="687">
                  <c:v>40.544068000000003</c:v>
                </c:pt>
                <c:pt idx="688">
                  <c:v>40.544178000000002</c:v>
                </c:pt>
                <c:pt idx="689">
                  <c:v>40.544572000000002</c:v>
                </c:pt>
                <c:pt idx="690">
                  <c:v>40.546165999999999</c:v>
                </c:pt>
                <c:pt idx="691">
                  <c:v>40.547006000000003</c:v>
                </c:pt>
                <c:pt idx="692">
                  <c:v>40.5473</c:v>
                </c:pt>
                <c:pt idx="693">
                  <c:v>40.547553999999998</c:v>
                </c:pt>
                <c:pt idx="694">
                  <c:v>40.548780999999998</c:v>
                </c:pt>
                <c:pt idx="695">
                  <c:v>40.549402999999998</c:v>
                </c:pt>
                <c:pt idx="696">
                  <c:v>40.554341999999998</c:v>
                </c:pt>
                <c:pt idx="697">
                  <c:v>40.554630000000003</c:v>
                </c:pt>
                <c:pt idx="698">
                  <c:v>40.556564000000002</c:v>
                </c:pt>
                <c:pt idx="699">
                  <c:v>40.557332000000002</c:v>
                </c:pt>
                <c:pt idx="700">
                  <c:v>40.559607999999997</c:v>
                </c:pt>
                <c:pt idx="701">
                  <c:v>40.562120999999998</c:v>
                </c:pt>
                <c:pt idx="702">
                  <c:v>40.563096000000002</c:v>
                </c:pt>
                <c:pt idx="703">
                  <c:v>40.564376000000003</c:v>
                </c:pt>
                <c:pt idx="704">
                  <c:v>40.567760999999997</c:v>
                </c:pt>
                <c:pt idx="705">
                  <c:v>40.569836000000002</c:v>
                </c:pt>
                <c:pt idx="706">
                  <c:v>40.572521000000002</c:v>
                </c:pt>
                <c:pt idx="707">
                  <c:v>40.572681000000003</c:v>
                </c:pt>
                <c:pt idx="708">
                  <c:v>40.573408000000001</c:v>
                </c:pt>
                <c:pt idx="709">
                  <c:v>40.573967000000003</c:v>
                </c:pt>
                <c:pt idx="710">
                  <c:v>40.577295999999997</c:v>
                </c:pt>
                <c:pt idx="711">
                  <c:v>40.579009999999997</c:v>
                </c:pt>
                <c:pt idx="712">
                  <c:v>40.580168</c:v>
                </c:pt>
                <c:pt idx="713">
                  <c:v>40.580786000000003</c:v>
                </c:pt>
                <c:pt idx="714">
                  <c:v>40.581679000000001</c:v>
                </c:pt>
                <c:pt idx="715">
                  <c:v>40.583250999999997</c:v>
                </c:pt>
                <c:pt idx="716">
                  <c:v>40.584116999999999</c:v>
                </c:pt>
                <c:pt idx="717">
                  <c:v>40.584688</c:v>
                </c:pt>
                <c:pt idx="718">
                  <c:v>40.589098</c:v>
                </c:pt>
                <c:pt idx="719">
                  <c:v>40.603154000000004</c:v>
                </c:pt>
                <c:pt idx="720">
                  <c:v>40.604094000000003</c:v>
                </c:pt>
                <c:pt idx="721">
                  <c:v>40.605944999999998</c:v>
                </c:pt>
                <c:pt idx="722">
                  <c:v>40.607115</c:v>
                </c:pt>
                <c:pt idx="723">
                  <c:v>40.612799000000003</c:v>
                </c:pt>
                <c:pt idx="724">
                  <c:v>40.613565999999999</c:v>
                </c:pt>
                <c:pt idx="725">
                  <c:v>40.614612999999999</c:v>
                </c:pt>
                <c:pt idx="726">
                  <c:v>40.615273000000002</c:v>
                </c:pt>
                <c:pt idx="727">
                  <c:v>40.615532999999999</c:v>
                </c:pt>
                <c:pt idx="728">
                  <c:v>40.621065999999999</c:v>
                </c:pt>
                <c:pt idx="729">
                  <c:v>40.621623</c:v>
                </c:pt>
                <c:pt idx="730">
                  <c:v>40.624129000000003</c:v>
                </c:pt>
                <c:pt idx="731">
                  <c:v>40.624201999999997</c:v>
                </c:pt>
                <c:pt idx="732">
                  <c:v>40.624934000000003</c:v>
                </c:pt>
                <c:pt idx="733">
                  <c:v>40.625059</c:v>
                </c:pt>
                <c:pt idx="734">
                  <c:v>40.626058999999998</c:v>
                </c:pt>
                <c:pt idx="735">
                  <c:v>40.626984</c:v>
                </c:pt>
                <c:pt idx="736">
                  <c:v>40.627426999999997</c:v>
                </c:pt>
                <c:pt idx="737">
                  <c:v>40.634689999999999</c:v>
                </c:pt>
                <c:pt idx="738">
                  <c:v>40.634996000000001</c:v>
                </c:pt>
                <c:pt idx="739">
                  <c:v>40.635694999999998</c:v>
                </c:pt>
                <c:pt idx="740">
                  <c:v>40.636209000000001</c:v>
                </c:pt>
                <c:pt idx="741">
                  <c:v>40.638540999999996</c:v>
                </c:pt>
                <c:pt idx="742">
                  <c:v>40.639325999999997</c:v>
                </c:pt>
                <c:pt idx="743">
                  <c:v>40.639386000000002</c:v>
                </c:pt>
                <c:pt idx="744">
                  <c:v>40.640200999999998</c:v>
                </c:pt>
                <c:pt idx="745">
                  <c:v>40.641317999999998</c:v>
                </c:pt>
                <c:pt idx="746">
                  <c:v>40.642017000000003</c:v>
                </c:pt>
                <c:pt idx="747">
                  <c:v>40.643658000000002</c:v>
                </c:pt>
                <c:pt idx="748">
                  <c:v>40.645499000000001</c:v>
                </c:pt>
                <c:pt idx="749">
                  <c:v>40.645502999999998</c:v>
                </c:pt>
                <c:pt idx="750">
                  <c:v>40.647195000000004</c:v>
                </c:pt>
                <c:pt idx="751">
                  <c:v>40.648632999999997</c:v>
                </c:pt>
                <c:pt idx="752">
                  <c:v>40.648915000000002</c:v>
                </c:pt>
                <c:pt idx="753">
                  <c:v>40.649289000000003</c:v>
                </c:pt>
                <c:pt idx="754">
                  <c:v>40.650167000000003</c:v>
                </c:pt>
                <c:pt idx="755">
                  <c:v>40.651145</c:v>
                </c:pt>
                <c:pt idx="756">
                  <c:v>40.651761</c:v>
                </c:pt>
                <c:pt idx="757">
                  <c:v>40.652109000000003</c:v>
                </c:pt>
                <c:pt idx="758">
                  <c:v>40.652824000000003</c:v>
                </c:pt>
                <c:pt idx="759">
                  <c:v>40.653253999999997</c:v>
                </c:pt>
                <c:pt idx="760">
                  <c:v>40.654586999999999</c:v>
                </c:pt>
                <c:pt idx="761">
                  <c:v>40.656703999999998</c:v>
                </c:pt>
                <c:pt idx="762">
                  <c:v>40.656858</c:v>
                </c:pt>
                <c:pt idx="763">
                  <c:v>40.657913999999998</c:v>
                </c:pt>
                <c:pt idx="764">
                  <c:v>40.658318000000001</c:v>
                </c:pt>
                <c:pt idx="765">
                  <c:v>40.658563999999998</c:v>
                </c:pt>
                <c:pt idx="766">
                  <c:v>40.661563000000001</c:v>
                </c:pt>
                <c:pt idx="767">
                  <c:v>40.661879999999996</c:v>
                </c:pt>
                <c:pt idx="768">
                  <c:v>40.662202999999998</c:v>
                </c:pt>
                <c:pt idx="769">
                  <c:v>40.665402</c:v>
                </c:pt>
                <c:pt idx="770">
                  <c:v>40.665931999999998</c:v>
                </c:pt>
                <c:pt idx="771">
                  <c:v>40.666767999999998</c:v>
                </c:pt>
                <c:pt idx="772">
                  <c:v>40.666843999999998</c:v>
                </c:pt>
                <c:pt idx="773">
                  <c:v>40.669153999999999</c:v>
                </c:pt>
                <c:pt idx="774">
                  <c:v>40.670647000000002</c:v>
                </c:pt>
                <c:pt idx="775">
                  <c:v>40.671253999999998</c:v>
                </c:pt>
                <c:pt idx="776">
                  <c:v>40.676423</c:v>
                </c:pt>
                <c:pt idx="777">
                  <c:v>40.676527999999998</c:v>
                </c:pt>
                <c:pt idx="778">
                  <c:v>40.677323000000001</c:v>
                </c:pt>
                <c:pt idx="779">
                  <c:v>40.680101000000001</c:v>
                </c:pt>
                <c:pt idx="780">
                  <c:v>40.680692999999998</c:v>
                </c:pt>
                <c:pt idx="781">
                  <c:v>40.680706000000001</c:v>
                </c:pt>
                <c:pt idx="782">
                  <c:v>40.680740999999998</c:v>
                </c:pt>
                <c:pt idx="783">
                  <c:v>40.682008000000003</c:v>
                </c:pt>
                <c:pt idx="784">
                  <c:v>40.682282000000001</c:v>
                </c:pt>
                <c:pt idx="785">
                  <c:v>40.682505999999997</c:v>
                </c:pt>
                <c:pt idx="786">
                  <c:v>40.683179000000003</c:v>
                </c:pt>
                <c:pt idx="787">
                  <c:v>40.684888000000001</c:v>
                </c:pt>
                <c:pt idx="788">
                  <c:v>40.686152</c:v>
                </c:pt>
                <c:pt idx="789">
                  <c:v>40.686757999999998</c:v>
                </c:pt>
                <c:pt idx="790">
                  <c:v>40.687063000000002</c:v>
                </c:pt>
                <c:pt idx="791">
                  <c:v>40.690261999999997</c:v>
                </c:pt>
                <c:pt idx="792">
                  <c:v>40.691021999999997</c:v>
                </c:pt>
                <c:pt idx="793">
                  <c:v>40.691887999999999</c:v>
                </c:pt>
                <c:pt idx="794">
                  <c:v>40.692507999999997</c:v>
                </c:pt>
                <c:pt idx="795">
                  <c:v>40.693424</c:v>
                </c:pt>
                <c:pt idx="796">
                  <c:v>40.694336</c:v>
                </c:pt>
                <c:pt idx="797">
                  <c:v>40.694386999999999</c:v>
                </c:pt>
                <c:pt idx="798">
                  <c:v>40.697536999999997</c:v>
                </c:pt>
                <c:pt idx="799">
                  <c:v>40.698220999999997</c:v>
                </c:pt>
                <c:pt idx="800">
                  <c:v>40.698830000000001</c:v>
                </c:pt>
                <c:pt idx="801">
                  <c:v>40.699576</c:v>
                </c:pt>
                <c:pt idx="802">
                  <c:v>40.701573000000003</c:v>
                </c:pt>
                <c:pt idx="803">
                  <c:v>40.702469999999998</c:v>
                </c:pt>
                <c:pt idx="804">
                  <c:v>40.702533000000003</c:v>
                </c:pt>
                <c:pt idx="805">
                  <c:v>40.703873000000002</c:v>
                </c:pt>
                <c:pt idx="806">
                  <c:v>40.704796000000002</c:v>
                </c:pt>
                <c:pt idx="807">
                  <c:v>40.705576999999998</c:v>
                </c:pt>
                <c:pt idx="808">
                  <c:v>40.707090999999998</c:v>
                </c:pt>
                <c:pt idx="809">
                  <c:v>40.708551999999997</c:v>
                </c:pt>
                <c:pt idx="810">
                  <c:v>40.710180999999999</c:v>
                </c:pt>
                <c:pt idx="811">
                  <c:v>40.710805000000001</c:v>
                </c:pt>
                <c:pt idx="812">
                  <c:v>40.712828000000002</c:v>
                </c:pt>
                <c:pt idx="813">
                  <c:v>40.713267000000002</c:v>
                </c:pt>
                <c:pt idx="814">
                  <c:v>40.714348999999999</c:v>
                </c:pt>
                <c:pt idx="815">
                  <c:v>40.716070000000002</c:v>
                </c:pt>
                <c:pt idx="816">
                  <c:v>40.716352000000001</c:v>
                </c:pt>
                <c:pt idx="817">
                  <c:v>40.717118999999997</c:v>
                </c:pt>
                <c:pt idx="818">
                  <c:v>40.720764000000003</c:v>
                </c:pt>
                <c:pt idx="819">
                  <c:v>40.722206999999997</c:v>
                </c:pt>
                <c:pt idx="820">
                  <c:v>40.723063000000003</c:v>
                </c:pt>
                <c:pt idx="821">
                  <c:v>40.729432000000003</c:v>
                </c:pt>
                <c:pt idx="822">
                  <c:v>40.729641000000001</c:v>
                </c:pt>
                <c:pt idx="823">
                  <c:v>40.730473000000003</c:v>
                </c:pt>
                <c:pt idx="824">
                  <c:v>40.730643999999998</c:v>
                </c:pt>
                <c:pt idx="825">
                  <c:v>40.731780999999998</c:v>
                </c:pt>
                <c:pt idx="826">
                  <c:v>40.733919</c:v>
                </c:pt>
                <c:pt idx="827">
                  <c:v>40.735900000000001</c:v>
                </c:pt>
                <c:pt idx="828">
                  <c:v>40.738135</c:v>
                </c:pt>
                <c:pt idx="829">
                  <c:v>40.738905000000003</c:v>
                </c:pt>
                <c:pt idx="830">
                  <c:v>40.739995999999998</c:v>
                </c:pt>
                <c:pt idx="831">
                  <c:v>40.740470000000002</c:v>
                </c:pt>
                <c:pt idx="832">
                  <c:v>40.744655000000002</c:v>
                </c:pt>
                <c:pt idx="833">
                  <c:v>40.744728000000002</c:v>
                </c:pt>
                <c:pt idx="834">
                  <c:v>40.746130999999998</c:v>
                </c:pt>
                <c:pt idx="835">
                  <c:v>40.747407000000003</c:v>
                </c:pt>
                <c:pt idx="836">
                  <c:v>40.749963999999999</c:v>
                </c:pt>
                <c:pt idx="837">
                  <c:v>40.750411999999997</c:v>
                </c:pt>
                <c:pt idx="838">
                  <c:v>40.750950000000003</c:v>
                </c:pt>
                <c:pt idx="839">
                  <c:v>40.751643999999999</c:v>
                </c:pt>
                <c:pt idx="840">
                  <c:v>40.752605000000003</c:v>
                </c:pt>
                <c:pt idx="841">
                  <c:v>40.753922000000003</c:v>
                </c:pt>
                <c:pt idx="842">
                  <c:v>40.754496000000003</c:v>
                </c:pt>
                <c:pt idx="843">
                  <c:v>40.754600000000003</c:v>
                </c:pt>
                <c:pt idx="844">
                  <c:v>40.760888000000001</c:v>
                </c:pt>
                <c:pt idx="845">
                  <c:v>40.765135999999998</c:v>
                </c:pt>
                <c:pt idx="846">
                  <c:v>40.767021999999997</c:v>
                </c:pt>
                <c:pt idx="847">
                  <c:v>40.767074999999998</c:v>
                </c:pt>
                <c:pt idx="848">
                  <c:v>40.767923000000003</c:v>
                </c:pt>
                <c:pt idx="849">
                  <c:v>40.770048000000003</c:v>
                </c:pt>
                <c:pt idx="850">
                  <c:v>40.770642000000002</c:v>
                </c:pt>
                <c:pt idx="851">
                  <c:v>40.771360999999999</c:v>
                </c:pt>
                <c:pt idx="852">
                  <c:v>40.771625</c:v>
                </c:pt>
                <c:pt idx="853">
                  <c:v>40.772323</c:v>
                </c:pt>
                <c:pt idx="854">
                  <c:v>40.774842</c:v>
                </c:pt>
                <c:pt idx="855">
                  <c:v>40.777607000000003</c:v>
                </c:pt>
                <c:pt idx="856">
                  <c:v>40.779305999999998</c:v>
                </c:pt>
                <c:pt idx="857">
                  <c:v>40.781739000000002</c:v>
                </c:pt>
                <c:pt idx="858">
                  <c:v>40.784258999999999</c:v>
                </c:pt>
                <c:pt idx="859">
                  <c:v>40.788029999999999</c:v>
                </c:pt>
                <c:pt idx="860">
                  <c:v>40.788054000000002</c:v>
                </c:pt>
                <c:pt idx="861">
                  <c:v>40.790644</c:v>
                </c:pt>
                <c:pt idx="862">
                  <c:v>40.791516999999999</c:v>
                </c:pt>
                <c:pt idx="863">
                  <c:v>40.792665999999997</c:v>
                </c:pt>
                <c:pt idx="864">
                  <c:v>40.794038999999998</c:v>
                </c:pt>
                <c:pt idx="865">
                  <c:v>40.794142000000001</c:v>
                </c:pt>
                <c:pt idx="866">
                  <c:v>40.794186000000003</c:v>
                </c:pt>
                <c:pt idx="867">
                  <c:v>40.795433000000003</c:v>
                </c:pt>
                <c:pt idx="868">
                  <c:v>40.796036999999998</c:v>
                </c:pt>
                <c:pt idx="869">
                  <c:v>40.797066999999998</c:v>
                </c:pt>
                <c:pt idx="870">
                  <c:v>40.799159000000003</c:v>
                </c:pt>
                <c:pt idx="871">
                  <c:v>40.799380999999997</c:v>
                </c:pt>
                <c:pt idx="872">
                  <c:v>40.799802</c:v>
                </c:pt>
                <c:pt idx="873">
                  <c:v>40.800127000000003</c:v>
                </c:pt>
                <c:pt idx="874">
                  <c:v>40.800319999999999</c:v>
                </c:pt>
                <c:pt idx="875">
                  <c:v>40.800353999999999</c:v>
                </c:pt>
                <c:pt idx="876">
                  <c:v>40.801281000000003</c:v>
                </c:pt>
                <c:pt idx="877">
                  <c:v>40.802132</c:v>
                </c:pt>
                <c:pt idx="878">
                  <c:v>40.803395999999999</c:v>
                </c:pt>
                <c:pt idx="879">
                  <c:v>40.804406999999998</c:v>
                </c:pt>
                <c:pt idx="880">
                  <c:v>40.804524999999998</c:v>
                </c:pt>
                <c:pt idx="881">
                  <c:v>40.804679999999998</c:v>
                </c:pt>
                <c:pt idx="882">
                  <c:v>40.805290999999997</c:v>
                </c:pt>
                <c:pt idx="883">
                  <c:v>40.805858000000001</c:v>
                </c:pt>
                <c:pt idx="884">
                  <c:v>40.808509999999998</c:v>
                </c:pt>
                <c:pt idx="885">
                  <c:v>40.809528</c:v>
                </c:pt>
                <c:pt idx="886">
                  <c:v>40.811312000000001</c:v>
                </c:pt>
                <c:pt idx="887">
                  <c:v>40.811712999999997</c:v>
                </c:pt>
                <c:pt idx="888">
                  <c:v>40.814552999999997</c:v>
                </c:pt>
                <c:pt idx="889">
                  <c:v>40.815849999999998</c:v>
                </c:pt>
                <c:pt idx="890">
                  <c:v>40.817917000000001</c:v>
                </c:pt>
                <c:pt idx="891">
                  <c:v>40.818654000000002</c:v>
                </c:pt>
                <c:pt idx="892">
                  <c:v>40.823073999999998</c:v>
                </c:pt>
                <c:pt idx="893">
                  <c:v>40.824151999999998</c:v>
                </c:pt>
                <c:pt idx="894">
                  <c:v>40.826217999999997</c:v>
                </c:pt>
                <c:pt idx="895">
                  <c:v>40.827679000000003</c:v>
                </c:pt>
                <c:pt idx="896">
                  <c:v>40.829509999999999</c:v>
                </c:pt>
                <c:pt idx="897">
                  <c:v>40.830095</c:v>
                </c:pt>
                <c:pt idx="898">
                  <c:v>40.831167000000001</c:v>
                </c:pt>
                <c:pt idx="899">
                  <c:v>40.831299999999999</c:v>
                </c:pt>
                <c:pt idx="900">
                  <c:v>40.833857999999999</c:v>
                </c:pt>
                <c:pt idx="901">
                  <c:v>40.834837999999998</c:v>
                </c:pt>
                <c:pt idx="902">
                  <c:v>40.835819000000001</c:v>
                </c:pt>
                <c:pt idx="903">
                  <c:v>40.837693999999999</c:v>
                </c:pt>
                <c:pt idx="904">
                  <c:v>40.839958000000003</c:v>
                </c:pt>
                <c:pt idx="905">
                  <c:v>40.840449</c:v>
                </c:pt>
                <c:pt idx="906">
                  <c:v>40.841382000000003</c:v>
                </c:pt>
                <c:pt idx="907">
                  <c:v>40.842453999999996</c:v>
                </c:pt>
                <c:pt idx="908">
                  <c:v>40.848070999999997</c:v>
                </c:pt>
                <c:pt idx="909">
                  <c:v>40.848132999999997</c:v>
                </c:pt>
                <c:pt idx="910">
                  <c:v>40.852305000000001</c:v>
                </c:pt>
                <c:pt idx="911">
                  <c:v>40.855051000000003</c:v>
                </c:pt>
                <c:pt idx="912">
                  <c:v>40.855558000000002</c:v>
                </c:pt>
                <c:pt idx="913">
                  <c:v>40.855640000000001</c:v>
                </c:pt>
                <c:pt idx="914">
                  <c:v>40.859428999999999</c:v>
                </c:pt>
                <c:pt idx="915">
                  <c:v>40.859529000000002</c:v>
                </c:pt>
                <c:pt idx="916">
                  <c:v>40.860779999999998</c:v>
                </c:pt>
                <c:pt idx="917">
                  <c:v>40.862318999999999</c:v>
                </c:pt>
                <c:pt idx="918">
                  <c:v>40.863388999999998</c:v>
                </c:pt>
                <c:pt idx="919">
                  <c:v>40.864342999999998</c:v>
                </c:pt>
                <c:pt idx="920">
                  <c:v>40.864621999999997</c:v>
                </c:pt>
                <c:pt idx="921">
                  <c:v>40.870440000000002</c:v>
                </c:pt>
                <c:pt idx="922">
                  <c:v>40.871493999999998</c:v>
                </c:pt>
                <c:pt idx="923">
                  <c:v>40.873772000000002</c:v>
                </c:pt>
                <c:pt idx="924">
                  <c:v>40.876435999999998</c:v>
                </c:pt>
                <c:pt idx="925">
                  <c:v>40.876925999999997</c:v>
                </c:pt>
                <c:pt idx="926">
                  <c:v>40.879300999999998</c:v>
                </c:pt>
                <c:pt idx="927">
                  <c:v>40.881217999999997</c:v>
                </c:pt>
                <c:pt idx="928">
                  <c:v>40.882604000000001</c:v>
                </c:pt>
                <c:pt idx="929">
                  <c:v>40.884265999999997</c:v>
                </c:pt>
                <c:pt idx="930">
                  <c:v>40.886468999999998</c:v>
                </c:pt>
                <c:pt idx="931">
                  <c:v>40.886885999999997</c:v>
                </c:pt>
                <c:pt idx="932">
                  <c:v>40.889049</c:v>
                </c:pt>
                <c:pt idx="933">
                  <c:v>40.889242000000003</c:v>
                </c:pt>
                <c:pt idx="934">
                  <c:v>40.889246</c:v>
                </c:pt>
                <c:pt idx="935">
                  <c:v>40.889755000000001</c:v>
                </c:pt>
                <c:pt idx="936">
                  <c:v>40.891409000000003</c:v>
                </c:pt>
                <c:pt idx="937">
                  <c:v>40.891855</c:v>
                </c:pt>
                <c:pt idx="938">
                  <c:v>40.892643</c:v>
                </c:pt>
                <c:pt idx="939">
                  <c:v>40.896481999999999</c:v>
                </c:pt>
                <c:pt idx="940">
                  <c:v>40.898350000000001</c:v>
                </c:pt>
                <c:pt idx="941">
                  <c:v>40.898924000000001</c:v>
                </c:pt>
                <c:pt idx="942">
                  <c:v>40.899889999999999</c:v>
                </c:pt>
                <c:pt idx="943">
                  <c:v>40.904981999999997</c:v>
                </c:pt>
                <c:pt idx="944">
                  <c:v>40.905037</c:v>
                </c:pt>
                <c:pt idx="945">
                  <c:v>40.905579000000003</c:v>
                </c:pt>
                <c:pt idx="946">
                  <c:v>40.909137999999999</c:v>
                </c:pt>
                <c:pt idx="947">
                  <c:v>40.909148999999999</c:v>
                </c:pt>
                <c:pt idx="948">
                  <c:v>40.910958999999998</c:v>
                </c:pt>
                <c:pt idx="949">
                  <c:v>40.912239999999997</c:v>
                </c:pt>
                <c:pt idx="950">
                  <c:v>40.912846000000002</c:v>
                </c:pt>
                <c:pt idx="951">
                  <c:v>40.914681000000002</c:v>
                </c:pt>
                <c:pt idx="952">
                  <c:v>40.914791000000001</c:v>
                </c:pt>
                <c:pt idx="953">
                  <c:v>40.915067999999998</c:v>
                </c:pt>
                <c:pt idx="954">
                  <c:v>40.915430999999998</c:v>
                </c:pt>
                <c:pt idx="955">
                  <c:v>40.923412999999996</c:v>
                </c:pt>
                <c:pt idx="956">
                  <c:v>40.923802999999999</c:v>
                </c:pt>
                <c:pt idx="957">
                  <c:v>40.927681</c:v>
                </c:pt>
                <c:pt idx="958">
                  <c:v>40.927810000000001</c:v>
                </c:pt>
                <c:pt idx="959">
                  <c:v>40.928457000000002</c:v>
                </c:pt>
                <c:pt idx="960">
                  <c:v>40.931860999999998</c:v>
                </c:pt>
                <c:pt idx="961">
                  <c:v>40.939712</c:v>
                </c:pt>
                <c:pt idx="962">
                  <c:v>40.941957000000002</c:v>
                </c:pt>
                <c:pt idx="963">
                  <c:v>40.942404000000003</c:v>
                </c:pt>
                <c:pt idx="964">
                  <c:v>40.943806000000002</c:v>
                </c:pt>
                <c:pt idx="965">
                  <c:v>40.946553000000002</c:v>
                </c:pt>
                <c:pt idx="966">
                  <c:v>40.948017999999998</c:v>
                </c:pt>
                <c:pt idx="967">
                  <c:v>40.948469000000003</c:v>
                </c:pt>
                <c:pt idx="968">
                  <c:v>40.950169000000002</c:v>
                </c:pt>
                <c:pt idx="969">
                  <c:v>40.952913000000002</c:v>
                </c:pt>
                <c:pt idx="970">
                  <c:v>40.954377999999998</c:v>
                </c:pt>
                <c:pt idx="971">
                  <c:v>40.957106000000003</c:v>
                </c:pt>
                <c:pt idx="972">
                  <c:v>40.959508</c:v>
                </c:pt>
                <c:pt idx="973">
                  <c:v>40.962524999999999</c:v>
                </c:pt>
                <c:pt idx="974">
                  <c:v>40.964021000000002</c:v>
                </c:pt>
                <c:pt idx="975">
                  <c:v>40.964891000000001</c:v>
                </c:pt>
                <c:pt idx="976">
                  <c:v>40.965204999999997</c:v>
                </c:pt>
                <c:pt idx="977">
                  <c:v>40.965696999999999</c:v>
                </c:pt>
                <c:pt idx="978">
                  <c:v>40.967682000000003</c:v>
                </c:pt>
                <c:pt idx="979">
                  <c:v>40.967754999999997</c:v>
                </c:pt>
                <c:pt idx="980">
                  <c:v>40.969867000000001</c:v>
                </c:pt>
                <c:pt idx="981">
                  <c:v>40.970190000000002</c:v>
                </c:pt>
                <c:pt idx="982">
                  <c:v>40.970280000000002</c:v>
                </c:pt>
                <c:pt idx="983">
                  <c:v>40.971919</c:v>
                </c:pt>
                <c:pt idx="984">
                  <c:v>40.972892000000002</c:v>
                </c:pt>
                <c:pt idx="985">
                  <c:v>40.973140999999998</c:v>
                </c:pt>
                <c:pt idx="986">
                  <c:v>40.975796000000003</c:v>
                </c:pt>
                <c:pt idx="987">
                  <c:v>40.979145000000003</c:v>
                </c:pt>
                <c:pt idx="988">
                  <c:v>40.979258999999999</c:v>
                </c:pt>
                <c:pt idx="989">
                  <c:v>40.982835999999999</c:v>
                </c:pt>
                <c:pt idx="990">
                  <c:v>40.983308000000001</c:v>
                </c:pt>
                <c:pt idx="991">
                  <c:v>40.986009000000003</c:v>
                </c:pt>
                <c:pt idx="992">
                  <c:v>40.986150000000002</c:v>
                </c:pt>
                <c:pt idx="993">
                  <c:v>40.986449999999998</c:v>
                </c:pt>
                <c:pt idx="994">
                  <c:v>40.987223999999998</c:v>
                </c:pt>
                <c:pt idx="995">
                  <c:v>40.989151</c:v>
                </c:pt>
                <c:pt idx="996">
                  <c:v>40.992651000000002</c:v>
                </c:pt>
                <c:pt idx="997">
                  <c:v>40.992981</c:v>
                </c:pt>
                <c:pt idx="998">
                  <c:v>40.993668999999997</c:v>
                </c:pt>
                <c:pt idx="999">
                  <c:v>40.993724</c:v>
                </c:pt>
                <c:pt idx="1000">
                  <c:v>40.994351000000002</c:v>
                </c:pt>
                <c:pt idx="1001">
                  <c:v>40.995849999999997</c:v>
                </c:pt>
                <c:pt idx="1002">
                  <c:v>40.997073</c:v>
                </c:pt>
                <c:pt idx="1003">
                  <c:v>40.997841000000001</c:v>
                </c:pt>
                <c:pt idx="1004">
                  <c:v>41.000264000000001</c:v>
                </c:pt>
                <c:pt idx="1005">
                  <c:v>41.000658000000001</c:v>
                </c:pt>
                <c:pt idx="1006">
                  <c:v>41.000903999999998</c:v>
                </c:pt>
                <c:pt idx="1007">
                  <c:v>41.002910999999997</c:v>
                </c:pt>
                <c:pt idx="1008">
                  <c:v>41.003554999999999</c:v>
                </c:pt>
                <c:pt idx="1009">
                  <c:v>41.004886999999997</c:v>
                </c:pt>
                <c:pt idx="1010">
                  <c:v>41.005965000000003</c:v>
                </c:pt>
                <c:pt idx="1011">
                  <c:v>41.006473999999997</c:v>
                </c:pt>
                <c:pt idx="1012">
                  <c:v>41.006860000000003</c:v>
                </c:pt>
                <c:pt idx="1013">
                  <c:v>41.008532000000002</c:v>
                </c:pt>
                <c:pt idx="1014">
                  <c:v>41.008535000000002</c:v>
                </c:pt>
                <c:pt idx="1015">
                  <c:v>41.008609999999997</c:v>
                </c:pt>
                <c:pt idx="1016">
                  <c:v>41.010852</c:v>
                </c:pt>
                <c:pt idx="1017">
                  <c:v>41.013238000000001</c:v>
                </c:pt>
                <c:pt idx="1018">
                  <c:v>41.01343</c:v>
                </c:pt>
                <c:pt idx="1019">
                  <c:v>41.013910000000003</c:v>
                </c:pt>
                <c:pt idx="1020">
                  <c:v>41.014183000000003</c:v>
                </c:pt>
                <c:pt idx="1021">
                  <c:v>41.015366999999998</c:v>
                </c:pt>
                <c:pt idx="1022">
                  <c:v>41.015991</c:v>
                </c:pt>
                <c:pt idx="1023">
                  <c:v>41.021763</c:v>
                </c:pt>
                <c:pt idx="1024">
                  <c:v>41.022607000000001</c:v>
                </c:pt>
                <c:pt idx="1025">
                  <c:v>41.023226999999999</c:v>
                </c:pt>
                <c:pt idx="1026">
                  <c:v>41.023783000000002</c:v>
                </c:pt>
                <c:pt idx="1027">
                  <c:v>41.025919000000002</c:v>
                </c:pt>
                <c:pt idx="1028">
                  <c:v>41.027971999999998</c:v>
                </c:pt>
                <c:pt idx="1029">
                  <c:v>41.028875999999997</c:v>
                </c:pt>
                <c:pt idx="1030">
                  <c:v>41.029037000000002</c:v>
                </c:pt>
                <c:pt idx="1031">
                  <c:v>41.029618999999997</c:v>
                </c:pt>
                <c:pt idx="1032">
                  <c:v>41.032834999999999</c:v>
                </c:pt>
                <c:pt idx="1033">
                  <c:v>41.033397999999998</c:v>
                </c:pt>
                <c:pt idx="1034">
                  <c:v>41.035313000000002</c:v>
                </c:pt>
                <c:pt idx="1035">
                  <c:v>41.037025999999997</c:v>
                </c:pt>
                <c:pt idx="1036">
                  <c:v>41.038004999999998</c:v>
                </c:pt>
                <c:pt idx="1037">
                  <c:v>41.040180999999997</c:v>
                </c:pt>
                <c:pt idx="1038">
                  <c:v>41.040685000000003</c:v>
                </c:pt>
                <c:pt idx="1039">
                  <c:v>41.044361000000002</c:v>
                </c:pt>
                <c:pt idx="1040">
                  <c:v>41.045462999999998</c:v>
                </c:pt>
                <c:pt idx="1041">
                  <c:v>41.047618999999997</c:v>
                </c:pt>
                <c:pt idx="1042">
                  <c:v>41.047877</c:v>
                </c:pt>
                <c:pt idx="1043">
                  <c:v>41.050542999999998</c:v>
                </c:pt>
                <c:pt idx="1044">
                  <c:v>41.051018999999997</c:v>
                </c:pt>
                <c:pt idx="1045">
                  <c:v>41.051186999999999</c:v>
                </c:pt>
                <c:pt idx="1046">
                  <c:v>41.053201999999999</c:v>
                </c:pt>
                <c:pt idx="1047">
                  <c:v>41.055428999999997</c:v>
                </c:pt>
                <c:pt idx="1048">
                  <c:v>41.056646000000001</c:v>
                </c:pt>
                <c:pt idx="1049">
                  <c:v>41.060960999999999</c:v>
                </c:pt>
                <c:pt idx="1050">
                  <c:v>41.061100000000003</c:v>
                </c:pt>
                <c:pt idx="1051">
                  <c:v>41.061216999999999</c:v>
                </c:pt>
                <c:pt idx="1052">
                  <c:v>41.061373000000003</c:v>
                </c:pt>
                <c:pt idx="1053">
                  <c:v>41.061731000000002</c:v>
                </c:pt>
                <c:pt idx="1054">
                  <c:v>41.067208000000001</c:v>
                </c:pt>
                <c:pt idx="1055">
                  <c:v>41.067464000000001</c:v>
                </c:pt>
                <c:pt idx="1056">
                  <c:v>41.067625999999997</c:v>
                </c:pt>
                <c:pt idx="1057">
                  <c:v>41.06964</c:v>
                </c:pt>
                <c:pt idx="1058">
                  <c:v>41.070431999999997</c:v>
                </c:pt>
                <c:pt idx="1059">
                  <c:v>41.071008999999997</c:v>
                </c:pt>
                <c:pt idx="1060">
                  <c:v>41.072212999999998</c:v>
                </c:pt>
                <c:pt idx="1061">
                  <c:v>41.073214</c:v>
                </c:pt>
                <c:pt idx="1062">
                  <c:v>41.073656999999997</c:v>
                </c:pt>
                <c:pt idx="1063">
                  <c:v>41.080246000000002</c:v>
                </c:pt>
                <c:pt idx="1064">
                  <c:v>41.080869</c:v>
                </c:pt>
                <c:pt idx="1065">
                  <c:v>41.081660999999997</c:v>
                </c:pt>
                <c:pt idx="1066">
                  <c:v>41.082909000000001</c:v>
                </c:pt>
                <c:pt idx="1067">
                  <c:v>41.084274999999998</c:v>
                </c:pt>
                <c:pt idx="1068">
                  <c:v>41.084631000000002</c:v>
                </c:pt>
                <c:pt idx="1069">
                  <c:v>41.084800000000001</c:v>
                </c:pt>
                <c:pt idx="1070">
                  <c:v>41.085436000000001</c:v>
                </c:pt>
                <c:pt idx="1071">
                  <c:v>41.085447000000002</c:v>
                </c:pt>
                <c:pt idx="1072">
                  <c:v>41.085526999999999</c:v>
                </c:pt>
                <c:pt idx="1073">
                  <c:v>41.086782999999997</c:v>
                </c:pt>
                <c:pt idx="1074">
                  <c:v>41.087722999999997</c:v>
                </c:pt>
                <c:pt idx="1075">
                  <c:v>41.088647000000002</c:v>
                </c:pt>
                <c:pt idx="1076">
                  <c:v>41.090082000000002</c:v>
                </c:pt>
                <c:pt idx="1077">
                  <c:v>41.090493000000002</c:v>
                </c:pt>
                <c:pt idx="1078">
                  <c:v>41.091216000000003</c:v>
                </c:pt>
                <c:pt idx="1079">
                  <c:v>41.092478999999997</c:v>
                </c:pt>
                <c:pt idx="1080">
                  <c:v>41.093353</c:v>
                </c:pt>
                <c:pt idx="1081">
                  <c:v>41.094532000000001</c:v>
                </c:pt>
                <c:pt idx="1082">
                  <c:v>41.097436999999999</c:v>
                </c:pt>
                <c:pt idx="1083">
                  <c:v>41.097574999999999</c:v>
                </c:pt>
                <c:pt idx="1084">
                  <c:v>41.097912000000001</c:v>
                </c:pt>
                <c:pt idx="1085">
                  <c:v>41.097937000000002</c:v>
                </c:pt>
                <c:pt idx="1086">
                  <c:v>41.098002999999999</c:v>
                </c:pt>
                <c:pt idx="1087">
                  <c:v>41.098981999999999</c:v>
                </c:pt>
                <c:pt idx="1088">
                  <c:v>41.099164000000002</c:v>
                </c:pt>
                <c:pt idx="1089">
                  <c:v>41.099668999999999</c:v>
                </c:pt>
                <c:pt idx="1090">
                  <c:v>41.100462999999998</c:v>
                </c:pt>
                <c:pt idx="1091">
                  <c:v>41.101033999999999</c:v>
                </c:pt>
                <c:pt idx="1092">
                  <c:v>41.101624999999999</c:v>
                </c:pt>
                <c:pt idx="1093">
                  <c:v>41.102068000000003</c:v>
                </c:pt>
                <c:pt idx="1094">
                  <c:v>41.105733000000001</c:v>
                </c:pt>
                <c:pt idx="1095">
                  <c:v>41.107622999999997</c:v>
                </c:pt>
                <c:pt idx="1096">
                  <c:v>41.108248000000003</c:v>
                </c:pt>
                <c:pt idx="1097">
                  <c:v>41.113148000000002</c:v>
                </c:pt>
                <c:pt idx="1098">
                  <c:v>41.114151999999997</c:v>
                </c:pt>
                <c:pt idx="1099">
                  <c:v>41.114432000000001</c:v>
                </c:pt>
                <c:pt idx="1100">
                  <c:v>41.115485999999997</c:v>
                </c:pt>
                <c:pt idx="1101">
                  <c:v>41.118298000000003</c:v>
                </c:pt>
                <c:pt idx="1102">
                  <c:v>41.118761999999997</c:v>
                </c:pt>
                <c:pt idx="1103">
                  <c:v>41.120080999999999</c:v>
                </c:pt>
                <c:pt idx="1104">
                  <c:v>41.120328000000001</c:v>
                </c:pt>
                <c:pt idx="1105">
                  <c:v>41.122345000000003</c:v>
                </c:pt>
                <c:pt idx="1106">
                  <c:v>41.122642999999997</c:v>
                </c:pt>
                <c:pt idx="1107">
                  <c:v>41.124403000000001</c:v>
                </c:pt>
                <c:pt idx="1108">
                  <c:v>41.125532999999997</c:v>
                </c:pt>
                <c:pt idx="1109">
                  <c:v>41.127040999999998</c:v>
                </c:pt>
                <c:pt idx="1110">
                  <c:v>41.127456000000002</c:v>
                </c:pt>
                <c:pt idx="1111">
                  <c:v>41.130262999999999</c:v>
                </c:pt>
                <c:pt idx="1112">
                  <c:v>41.131627000000002</c:v>
                </c:pt>
                <c:pt idx="1113">
                  <c:v>41.133073000000003</c:v>
                </c:pt>
                <c:pt idx="1114">
                  <c:v>41.133460999999997</c:v>
                </c:pt>
                <c:pt idx="1115">
                  <c:v>41.134815000000003</c:v>
                </c:pt>
                <c:pt idx="1116">
                  <c:v>41.136783999999999</c:v>
                </c:pt>
                <c:pt idx="1117">
                  <c:v>41.138224000000001</c:v>
                </c:pt>
                <c:pt idx="1118">
                  <c:v>41.139062000000003</c:v>
                </c:pt>
                <c:pt idx="1119">
                  <c:v>41.139423000000001</c:v>
                </c:pt>
                <c:pt idx="1120">
                  <c:v>41.142519999999998</c:v>
                </c:pt>
                <c:pt idx="1121">
                  <c:v>41.143853999999997</c:v>
                </c:pt>
                <c:pt idx="1122">
                  <c:v>41.145482999999999</c:v>
                </c:pt>
                <c:pt idx="1123">
                  <c:v>41.147427</c:v>
                </c:pt>
                <c:pt idx="1124">
                  <c:v>41.149267999999999</c:v>
                </c:pt>
                <c:pt idx="1125">
                  <c:v>41.149358999999997</c:v>
                </c:pt>
                <c:pt idx="1126">
                  <c:v>41.151577000000003</c:v>
                </c:pt>
                <c:pt idx="1127">
                  <c:v>41.151783999999999</c:v>
                </c:pt>
                <c:pt idx="1128">
                  <c:v>41.153446000000002</c:v>
                </c:pt>
                <c:pt idx="1129">
                  <c:v>41.154366000000003</c:v>
                </c:pt>
                <c:pt idx="1130">
                  <c:v>41.154457999999998</c:v>
                </c:pt>
                <c:pt idx="1131">
                  <c:v>41.154744999999998</c:v>
                </c:pt>
                <c:pt idx="1132">
                  <c:v>41.154885999999998</c:v>
                </c:pt>
                <c:pt idx="1133">
                  <c:v>41.155546000000001</c:v>
                </c:pt>
                <c:pt idx="1134">
                  <c:v>41.155988000000001</c:v>
                </c:pt>
                <c:pt idx="1135">
                  <c:v>41.156750000000002</c:v>
                </c:pt>
                <c:pt idx="1136">
                  <c:v>41.158619999999999</c:v>
                </c:pt>
                <c:pt idx="1137">
                  <c:v>41.159796999999998</c:v>
                </c:pt>
                <c:pt idx="1138">
                  <c:v>41.159984999999999</c:v>
                </c:pt>
                <c:pt idx="1139">
                  <c:v>41.160828000000002</c:v>
                </c:pt>
                <c:pt idx="1140">
                  <c:v>41.165407000000002</c:v>
                </c:pt>
                <c:pt idx="1141">
                  <c:v>41.171981000000002</c:v>
                </c:pt>
                <c:pt idx="1142">
                  <c:v>41.173704999999998</c:v>
                </c:pt>
                <c:pt idx="1143">
                  <c:v>41.175476000000003</c:v>
                </c:pt>
                <c:pt idx="1144">
                  <c:v>41.176952</c:v>
                </c:pt>
                <c:pt idx="1145">
                  <c:v>41.176988999999999</c:v>
                </c:pt>
                <c:pt idx="1146">
                  <c:v>41.177531999999999</c:v>
                </c:pt>
                <c:pt idx="1147">
                  <c:v>41.180883000000001</c:v>
                </c:pt>
                <c:pt idx="1148">
                  <c:v>41.180906999999998</c:v>
                </c:pt>
                <c:pt idx="1149">
                  <c:v>41.181207000000001</c:v>
                </c:pt>
                <c:pt idx="1150">
                  <c:v>41.183832000000002</c:v>
                </c:pt>
                <c:pt idx="1151">
                  <c:v>41.184676000000003</c:v>
                </c:pt>
                <c:pt idx="1152">
                  <c:v>41.185397000000002</c:v>
                </c:pt>
                <c:pt idx="1153">
                  <c:v>41.186619999999998</c:v>
                </c:pt>
                <c:pt idx="1154">
                  <c:v>41.18676</c:v>
                </c:pt>
                <c:pt idx="1155">
                  <c:v>41.186861</c:v>
                </c:pt>
                <c:pt idx="1156">
                  <c:v>41.186987000000002</c:v>
                </c:pt>
                <c:pt idx="1157">
                  <c:v>41.187990999999997</c:v>
                </c:pt>
                <c:pt idx="1158">
                  <c:v>41.188775</c:v>
                </c:pt>
                <c:pt idx="1159">
                  <c:v>41.193255000000001</c:v>
                </c:pt>
                <c:pt idx="1160">
                  <c:v>41.194038999999997</c:v>
                </c:pt>
                <c:pt idx="1161">
                  <c:v>41.194730999999997</c:v>
                </c:pt>
                <c:pt idx="1162">
                  <c:v>41.194813000000003</c:v>
                </c:pt>
                <c:pt idx="1163">
                  <c:v>41.198126000000002</c:v>
                </c:pt>
                <c:pt idx="1164">
                  <c:v>41.198309999999999</c:v>
                </c:pt>
                <c:pt idx="1165">
                  <c:v>41.198796000000002</c:v>
                </c:pt>
                <c:pt idx="1166">
                  <c:v>41.199624999999997</c:v>
                </c:pt>
                <c:pt idx="1167">
                  <c:v>41.200319999999998</c:v>
                </c:pt>
                <c:pt idx="1168">
                  <c:v>41.200484000000003</c:v>
                </c:pt>
                <c:pt idx="1169">
                  <c:v>41.202773000000001</c:v>
                </c:pt>
                <c:pt idx="1170">
                  <c:v>41.202787999999998</c:v>
                </c:pt>
                <c:pt idx="1171">
                  <c:v>41.203890000000001</c:v>
                </c:pt>
                <c:pt idx="1172">
                  <c:v>41.204662999999996</c:v>
                </c:pt>
                <c:pt idx="1173">
                  <c:v>41.204999000000001</c:v>
                </c:pt>
                <c:pt idx="1174">
                  <c:v>41.205210999999998</c:v>
                </c:pt>
                <c:pt idx="1175">
                  <c:v>41.210529999999999</c:v>
                </c:pt>
                <c:pt idx="1176">
                  <c:v>41.211767000000002</c:v>
                </c:pt>
                <c:pt idx="1177">
                  <c:v>41.212072999999997</c:v>
                </c:pt>
                <c:pt idx="1178">
                  <c:v>41.213552</c:v>
                </c:pt>
                <c:pt idx="1179">
                  <c:v>41.215457000000001</c:v>
                </c:pt>
                <c:pt idx="1180">
                  <c:v>41.215727000000001</c:v>
                </c:pt>
                <c:pt idx="1181">
                  <c:v>41.217483999999999</c:v>
                </c:pt>
                <c:pt idx="1182">
                  <c:v>41.217841999999997</c:v>
                </c:pt>
                <c:pt idx="1183">
                  <c:v>41.217879000000003</c:v>
                </c:pt>
                <c:pt idx="1184">
                  <c:v>41.221696000000001</c:v>
                </c:pt>
                <c:pt idx="1185">
                  <c:v>41.222355999999998</c:v>
                </c:pt>
                <c:pt idx="1186">
                  <c:v>41.222667000000001</c:v>
                </c:pt>
                <c:pt idx="1187">
                  <c:v>41.223036</c:v>
                </c:pt>
                <c:pt idx="1188">
                  <c:v>41.224992999999998</c:v>
                </c:pt>
                <c:pt idx="1189">
                  <c:v>41.226174999999998</c:v>
                </c:pt>
                <c:pt idx="1190">
                  <c:v>41.226481</c:v>
                </c:pt>
                <c:pt idx="1191">
                  <c:v>41.226726999999997</c:v>
                </c:pt>
                <c:pt idx="1192">
                  <c:v>41.228521999999998</c:v>
                </c:pt>
                <c:pt idx="1193">
                  <c:v>41.231369999999998</c:v>
                </c:pt>
                <c:pt idx="1194">
                  <c:v>41.233389000000003</c:v>
                </c:pt>
                <c:pt idx="1195">
                  <c:v>41.233415999999998</c:v>
                </c:pt>
                <c:pt idx="1196">
                  <c:v>41.233620999999999</c:v>
                </c:pt>
                <c:pt idx="1197">
                  <c:v>41.238619999999997</c:v>
                </c:pt>
                <c:pt idx="1198">
                  <c:v>41.240777999999999</c:v>
                </c:pt>
                <c:pt idx="1199">
                  <c:v>41.241326999999998</c:v>
                </c:pt>
                <c:pt idx="1200">
                  <c:v>41.242263999999999</c:v>
                </c:pt>
                <c:pt idx="1201">
                  <c:v>41.243654999999997</c:v>
                </c:pt>
                <c:pt idx="1202">
                  <c:v>41.244570000000003</c:v>
                </c:pt>
                <c:pt idx="1203">
                  <c:v>41.245756999999998</c:v>
                </c:pt>
                <c:pt idx="1204">
                  <c:v>41.245924000000002</c:v>
                </c:pt>
                <c:pt idx="1205">
                  <c:v>41.24832</c:v>
                </c:pt>
                <c:pt idx="1206">
                  <c:v>41.248393999999998</c:v>
                </c:pt>
                <c:pt idx="1207">
                  <c:v>41.249139999999997</c:v>
                </c:pt>
                <c:pt idx="1208">
                  <c:v>41.251922999999998</c:v>
                </c:pt>
                <c:pt idx="1209">
                  <c:v>41.251966000000003</c:v>
                </c:pt>
                <c:pt idx="1210">
                  <c:v>41.252932999999999</c:v>
                </c:pt>
                <c:pt idx="1211">
                  <c:v>41.253301999999998</c:v>
                </c:pt>
                <c:pt idx="1212">
                  <c:v>41.253993000000001</c:v>
                </c:pt>
                <c:pt idx="1213">
                  <c:v>41.254815000000001</c:v>
                </c:pt>
                <c:pt idx="1214">
                  <c:v>41.255685999999997</c:v>
                </c:pt>
                <c:pt idx="1215">
                  <c:v>41.256307</c:v>
                </c:pt>
                <c:pt idx="1216">
                  <c:v>41.256723999999998</c:v>
                </c:pt>
                <c:pt idx="1217">
                  <c:v>41.257202999999997</c:v>
                </c:pt>
                <c:pt idx="1218">
                  <c:v>41.257804</c:v>
                </c:pt>
                <c:pt idx="1219">
                  <c:v>41.259396000000002</c:v>
                </c:pt>
                <c:pt idx="1220">
                  <c:v>41.263306</c:v>
                </c:pt>
                <c:pt idx="1221">
                  <c:v>41.263649999999998</c:v>
                </c:pt>
                <c:pt idx="1222">
                  <c:v>41.264324999999999</c:v>
                </c:pt>
                <c:pt idx="1223">
                  <c:v>41.265210000000003</c:v>
                </c:pt>
                <c:pt idx="1224">
                  <c:v>41.266088000000003</c:v>
                </c:pt>
                <c:pt idx="1225">
                  <c:v>41.267094999999998</c:v>
                </c:pt>
                <c:pt idx="1226">
                  <c:v>41.270099999999999</c:v>
                </c:pt>
                <c:pt idx="1227">
                  <c:v>41.270181000000001</c:v>
                </c:pt>
                <c:pt idx="1228">
                  <c:v>41.273722999999997</c:v>
                </c:pt>
                <c:pt idx="1229">
                  <c:v>41.274819999999998</c:v>
                </c:pt>
                <c:pt idx="1230">
                  <c:v>41.275126</c:v>
                </c:pt>
                <c:pt idx="1231">
                  <c:v>41.275229000000003</c:v>
                </c:pt>
                <c:pt idx="1232">
                  <c:v>41.280106000000004</c:v>
                </c:pt>
                <c:pt idx="1233">
                  <c:v>41.281247999999998</c:v>
                </c:pt>
                <c:pt idx="1234">
                  <c:v>41.282190999999997</c:v>
                </c:pt>
                <c:pt idx="1235">
                  <c:v>41.285969999999999</c:v>
                </c:pt>
                <c:pt idx="1236">
                  <c:v>41.287821000000001</c:v>
                </c:pt>
                <c:pt idx="1237">
                  <c:v>41.289768000000002</c:v>
                </c:pt>
                <c:pt idx="1238">
                  <c:v>41.290039</c:v>
                </c:pt>
                <c:pt idx="1239">
                  <c:v>41.290446000000003</c:v>
                </c:pt>
                <c:pt idx="1240">
                  <c:v>41.291967</c:v>
                </c:pt>
                <c:pt idx="1241">
                  <c:v>41.293805999999996</c:v>
                </c:pt>
                <c:pt idx="1242">
                  <c:v>41.293973000000001</c:v>
                </c:pt>
                <c:pt idx="1243">
                  <c:v>41.295046999999997</c:v>
                </c:pt>
                <c:pt idx="1244">
                  <c:v>41.295654999999996</c:v>
                </c:pt>
                <c:pt idx="1245">
                  <c:v>41.297924999999999</c:v>
                </c:pt>
                <c:pt idx="1246">
                  <c:v>41.299610000000001</c:v>
                </c:pt>
                <c:pt idx="1247">
                  <c:v>41.301406</c:v>
                </c:pt>
                <c:pt idx="1248">
                  <c:v>41.301552999999998</c:v>
                </c:pt>
                <c:pt idx="1249">
                  <c:v>41.303209000000003</c:v>
                </c:pt>
                <c:pt idx="1250">
                  <c:v>41.303426999999999</c:v>
                </c:pt>
                <c:pt idx="1251">
                  <c:v>41.305137999999999</c:v>
                </c:pt>
                <c:pt idx="1252">
                  <c:v>41.306497999999998</c:v>
                </c:pt>
                <c:pt idx="1253">
                  <c:v>41.307558999999998</c:v>
                </c:pt>
                <c:pt idx="1254">
                  <c:v>41.308262999999997</c:v>
                </c:pt>
                <c:pt idx="1255">
                  <c:v>41.310299999999998</c:v>
                </c:pt>
                <c:pt idx="1256">
                  <c:v>41.310532000000002</c:v>
                </c:pt>
                <c:pt idx="1257">
                  <c:v>41.312947000000001</c:v>
                </c:pt>
                <c:pt idx="1258">
                  <c:v>41.313034999999999</c:v>
                </c:pt>
                <c:pt idx="1259">
                  <c:v>41.313417999999999</c:v>
                </c:pt>
                <c:pt idx="1260">
                  <c:v>41.314253000000001</c:v>
                </c:pt>
                <c:pt idx="1261">
                  <c:v>41.314599999999999</c:v>
                </c:pt>
                <c:pt idx="1262">
                  <c:v>41.315454000000003</c:v>
                </c:pt>
                <c:pt idx="1263">
                  <c:v>41.317512000000001</c:v>
                </c:pt>
                <c:pt idx="1264">
                  <c:v>41.317680000000003</c:v>
                </c:pt>
                <c:pt idx="1265">
                  <c:v>41.318556999999998</c:v>
                </c:pt>
                <c:pt idx="1266">
                  <c:v>41.319794999999999</c:v>
                </c:pt>
                <c:pt idx="1267">
                  <c:v>41.320576000000003</c:v>
                </c:pt>
                <c:pt idx="1268">
                  <c:v>41.320892999999998</c:v>
                </c:pt>
                <c:pt idx="1269">
                  <c:v>41.320953000000003</c:v>
                </c:pt>
                <c:pt idx="1270">
                  <c:v>41.321362999999998</c:v>
                </c:pt>
                <c:pt idx="1271">
                  <c:v>41.322471</c:v>
                </c:pt>
                <c:pt idx="1272">
                  <c:v>41.324466000000001</c:v>
                </c:pt>
                <c:pt idx="1273">
                  <c:v>41.325690999999999</c:v>
                </c:pt>
                <c:pt idx="1274">
                  <c:v>41.326456999999998</c:v>
                </c:pt>
                <c:pt idx="1275">
                  <c:v>41.326875000000001</c:v>
                </c:pt>
                <c:pt idx="1276">
                  <c:v>41.329839</c:v>
                </c:pt>
                <c:pt idx="1277">
                  <c:v>41.33081</c:v>
                </c:pt>
                <c:pt idx="1278">
                  <c:v>41.331494999999997</c:v>
                </c:pt>
                <c:pt idx="1279">
                  <c:v>41.331581999999997</c:v>
                </c:pt>
                <c:pt idx="1280">
                  <c:v>41.334646999999997</c:v>
                </c:pt>
                <c:pt idx="1281">
                  <c:v>41.336039</c:v>
                </c:pt>
                <c:pt idx="1282">
                  <c:v>41.337293000000003</c:v>
                </c:pt>
                <c:pt idx="1283">
                  <c:v>41.338816999999999</c:v>
                </c:pt>
                <c:pt idx="1284">
                  <c:v>41.341298000000002</c:v>
                </c:pt>
                <c:pt idx="1285">
                  <c:v>41.342320000000001</c:v>
                </c:pt>
                <c:pt idx="1286">
                  <c:v>41.342489999999998</c:v>
                </c:pt>
                <c:pt idx="1287">
                  <c:v>41.342601999999999</c:v>
                </c:pt>
                <c:pt idx="1288">
                  <c:v>41.343066</c:v>
                </c:pt>
                <c:pt idx="1289">
                  <c:v>41.343105000000001</c:v>
                </c:pt>
                <c:pt idx="1290">
                  <c:v>41.343159999999997</c:v>
                </c:pt>
                <c:pt idx="1291">
                  <c:v>41.343310000000002</c:v>
                </c:pt>
                <c:pt idx="1292">
                  <c:v>41.345669000000001</c:v>
                </c:pt>
                <c:pt idx="1293">
                  <c:v>41.345896000000003</c:v>
                </c:pt>
                <c:pt idx="1294">
                  <c:v>41.346868999999998</c:v>
                </c:pt>
                <c:pt idx="1295">
                  <c:v>41.347389</c:v>
                </c:pt>
                <c:pt idx="1296">
                  <c:v>41.347563000000001</c:v>
                </c:pt>
                <c:pt idx="1297">
                  <c:v>41.348081000000001</c:v>
                </c:pt>
                <c:pt idx="1298">
                  <c:v>41.349879999999999</c:v>
                </c:pt>
                <c:pt idx="1299">
                  <c:v>41.351146999999997</c:v>
                </c:pt>
                <c:pt idx="1300">
                  <c:v>41.351306000000001</c:v>
                </c:pt>
                <c:pt idx="1301">
                  <c:v>41.352691</c:v>
                </c:pt>
                <c:pt idx="1302">
                  <c:v>41.353825999999998</c:v>
                </c:pt>
                <c:pt idx="1303">
                  <c:v>41.355299000000002</c:v>
                </c:pt>
                <c:pt idx="1304">
                  <c:v>41.356513</c:v>
                </c:pt>
                <c:pt idx="1305">
                  <c:v>41.357410000000002</c:v>
                </c:pt>
                <c:pt idx="1306">
                  <c:v>41.358178000000002</c:v>
                </c:pt>
                <c:pt idx="1307">
                  <c:v>41.358184999999999</c:v>
                </c:pt>
                <c:pt idx="1308">
                  <c:v>41.361300999999997</c:v>
                </c:pt>
                <c:pt idx="1309">
                  <c:v>41.362670000000001</c:v>
                </c:pt>
                <c:pt idx="1310">
                  <c:v>41.364198999999999</c:v>
                </c:pt>
                <c:pt idx="1311">
                  <c:v>41.364916000000001</c:v>
                </c:pt>
                <c:pt idx="1312">
                  <c:v>41.365940000000002</c:v>
                </c:pt>
                <c:pt idx="1313">
                  <c:v>41.366312000000001</c:v>
                </c:pt>
                <c:pt idx="1314">
                  <c:v>41.368721999999998</c:v>
                </c:pt>
                <c:pt idx="1315">
                  <c:v>41.371353999999997</c:v>
                </c:pt>
                <c:pt idx="1316">
                  <c:v>41.373553999999999</c:v>
                </c:pt>
                <c:pt idx="1317">
                  <c:v>41.374003000000002</c:v>
                </c:pt>
                <c:pt idx="1318">
                  <c:v>41.374094999999997</c:v>
                </c:pt>
                <c:pt idx="1319">
                  <c:v>41.374881999999999</c:v>
                </c:pt>
                <c:pt idx="1320">
                  <c:v>41.375104999999998</c:v>
                </c:pt>
                <c:pt idx="1321">
                  <c:v>41.375774</c:v>
                </c:pt>
                <c:pt idx="1322">
                  <c:v>41.375995000000003</c:v>
                </c:pt>
                <c:pt idx="1323">
                  <c:v>41.377786</c:v>
                </c:pt>
                <c:pt idx="1324">
                  <c:v>41.378582000000002</c:v>
                </c:pt>
                <c:pt idx="1325">
                  <c:v>41.379897</c:v>
                </c:pt>
                <c:pt idx="1326">
                  <c:v>41.380400999999999</c:v>
                </c:pt>
                <c:pt idx="1327">
                  <c:v>41.381920000000001</c:v>
                </c:pt>
                <c:pt idx="1328">
                  <c:v>41.384144999999997</c:v>
                </c:pt>
                <c:pt idx="1329">
                  <c:v>41.384286000000003</c:v>
                </c:pt>
                <c:pt idx="1330">
                  <c:v>41.384728000000003</c:v>
                </c:pt>
                <c:pt idx="1331">
                  <c:v>41.386994000000001</c:v>
                </c:pt>
                <c:pt idx="1332">
                  <c:v>41.387346999999998</c:v>
                </c:pt>
                <c:pt idx="1333">
                  <c:v>41.387512999999998</c:v>
                </c:pt>
                <c:pt idx="1334">
                  <c:v>41.387546999999998</c:v>
                </c:pt>
                <c:pt idx="1335">
                  <c:v>41.387971</c:v>
                </c:pt>
                <c:pt idx="1336">
                  <c:v>41.388193000000001</c:v>
                </c:pt>
                <c:pt idx="1337">
                  <c:v>41.390670999999998</c:v>
                </c:pt>
                <c:pt idx="1338">
                  <c:v>41.391558000000003</c:v>
                </c:pt>
                <c:pt idx="1339">
                  <c:v>41.391967000000001</c:v>
                </c:pt>
                <c:pt idx="1340">
                  <c:v>41.395460999999997</c:v>
                </c:pt>
                <c:pt idx="1341">
                  <c:v>41.395569000000002</c:v>
                </c:pt>
                <c:pt idx="1342">
                  <c:v>41.396616999999999</c:v>
                </c:pt>
                <c:pt idx="1343">
                  <c:v>41.398139</c:v>
                </c:pt>
                <c:pt idx="1344">
                  <c:v>41.399808</c:v>
                </c:pt>
                <c:pt idx="1345">
                  <c:v>41.400331999999999</c:v>
                </c:pt>
                <c:pt idx="1346">
                  <c:v>41.401642000000002</c:v>
                </c:pt>
                <c:pt idx="1347">
                  <c:v>41.401722999999997</c:v>
                </c:pt>
                <c:pt idx="1348">
                  <c:v>41.402023</c:v>
                </c:pt>
                <c:pt idx="1349">
                  <c:v>41.403191</c:v>
                </c:pt>
                <c:pt idx="1350">
                  <c:v>41.404544000000001</c:v>
                </c:pt>
                <c:pt idx="1351">
                  <c:v>41.406478</c:v>
                </c:pt>
                <c:pt idx="1352">
                  <c:v>41.407141000000003</c:v>
                </c:pt>
                <c:pt idx="1353">
                  <c:v>41.407947</c:v>
                </c:pt>
                <c:pt idx="1354">
                  <c:v>41.408346000000002</c:v>
                </c:pt>
                <c:pt idx="1355">
                  <c:v>41.408988999999998</c:v>
                </c:pt>
                <c:pt idx="1356">
                  <c:v>41.409202999999998</c:v>
                </c:pt>
                <c:pt idx="1357">
                  <c:v>41.409337999999998</c:v>
                </c:pt>
                <c:pt idx="1358">
                  <c:v>41.410438999999997</c:v>
                </c:pt>
                <c:pt idx="1359">
                  <c:v>41.411045000000001</c:v>
                </c:pt>
                <c:pt idx="1360">
                  <c:v>41.411630000000002</c:v>
                </c:pt>
                <c:pt idx="1361">
                  <c:v>41.411707</c:v>
                </c:pt>
                <c:pt idx="1362">
                  <c:v>41.412196000000002</c:v>
                </c:pt>
                <c:pt idx="1363">
                  <c:v>41.413243000000001</c:v>
                </c:pt>
                <c:pt idx="1364">
                  <c:v>41.414132000000002</c:v>
                </c:pt>
                <c:pt idx="1365">
                  <c:v>41.415996999999997</c:v>
                </c:pt>
                <c:pt idx="1366">
                  <c:v>41.416297</c:v>
                </c:pt>
                <c:pt idx="1367">
                  <c:v>41.416915000000003</c:v>
                </c:pt>
                <c:pt idx="1368">
                  <c:v>41.417521999999998</c:v>
                </c:pt>
                <c:pt idx="1369">
                  <c:v>41.417819999999999</c:v>
                </c:pt>
                <c:pt idx="1370">
                  <c:v>41.418019000000001</c:v>
                </c:pt>
                <c:pt idx="1371">
                  <c:v>41.418216999999999</c:v>
                </c:pt>
                <c:pt idx="1372">
                  <c:v>41.418956000000001</c:v>
                </c:pt>
                <c:pt idx="1373">
                  <c:v>41.419738000000002</c:v>
                </c:pt>
                <c:pt idx="1374">
                  <c:v>41.420811999999998</c:v>
                </c:pt>
                <c:pt idx="1375">
                  <c:v>41.421590999999999</c:v>
                </c:pt>
                <c:pt idx="1376">
                  <c:v>41.422880999999997</c:v>
                </c:pt>
                <c:pt idx="1377">
                  <c:v>41.423074999999997</c:v>
                </c:pt>
                <c:pt idx="1378">
                  <c:v>41.423375</c:v>
                </c:pt>
                <c:pt idx="1379">
                  <c:v>41.424587000000002</c:v>
                </c:pt>
                <c:pt idx="1380">
                  <c:v>41.426000000000002</c:v>
                </c:pt>
                <c:pt idx="1381">
                  <c:v>41.428280000000001</c:v>
                </c:pt>
                <c:pt idx="1382">
                  <c:v>41.435746000000002</c:v>
                </c:pt>
                <c:pt idx="1383">
                  <c:v>41.436236999999998</c:v>
                </c:pt>
                <c:pt idx="1384">
                  <c:v>41.436813000000001</c:v>
                </c:pt>
                <c:pt idx="1385">
                  <c:v>41.436829000000003</c:v>
                </c:pt>
                <c:pt idx="1386">
                  <c:v>41.438808000000002</c:v>
                </c:pt>
                <c:pt idx="1387">
                  <c:v>41.440550000000002</c:v>
                </c:pt>
                <c:pt idx="1388">
                  <c:v>41.442833</c:v>
                </c:pt>
                <c:pt idx="1389">
                  <c:v>41.445881999999997</c:v>
                </c:pt>
                <c:pt idx="1390">
                  <c:v>41.446475999999997</c:v>
                </c:pt>
                <c:pt idx="1391">
                  <c:v>41.446618000000001</c:v>
                </c:pt>
                <c:pt idx="1392">
                  <c:v>41.446823000000002</c:v>
                </c:pt>
                <c:pt idx="1393">
                  <c:v>41.447026999999999</c:v>
                </c:pt>
                <c:pt idx="1394">
                  <c:v>41.447296000000001</c:v>
                </c:pt>
                <c:pt idx="1395">
                  <c:v>41.448813999999999</c:v>
                </c:pt>
                <c:pt idx="1396">
                  <c:v>41.450090000000003</c:v>
                </c:pt>
                <c:pt idx="1397">
                  <c:v>41.454802000000001</c:v>
                </c:pt>
                <c:pt idx="1398">
                  <c:v>41.455075000000001</c:v>
                </c:pt>
                <c:pt idx="1399">
                  <c:v>41.455582999999997</c:v>
                </c:pt>
                <c:pt idx="1400">
                  <c:v>41.457023999999997</c:v>
                </c:pt>
                <c:pt idx="1401">
                  <c:v>41.457059999999998</c:v>
                </c:pt>
                <c:pt idx="1402">
                  <c:v>41.457822999999998</c:v>
                </c:pt>
                <c:pt idx="1403">
                  <c:v>41.458638999999998</c:v>
                </c:pt>
                <c:pt idx="1404">
                  <c:v>41.461201000000003</c:v>
                </c:pt>
                <c:pt idx="1405">
                  <c:v>41.461509999999997</c:v>
                </c:pt>
                <c:pt idx="1406">
                  <c:v>41.462975999999998</c:v>
                </c:pt>
                <c:pt idx="1407">
                  <c:v>41.463422999999999</c:v>
                </c:pt>
                <c:pt idx="1408">
                  <c:v>41.463897000000003</c:v>
                </c:pt>
                <c:pt idx="1409">
                  <c:v>41.464128000000002</c:v>
                </c:pt>
                <c:pt idx="1410">
                  <c:v>41.464688000000002</c:v>
                </c:pt>
                <c:pt idx="1411">
                  <c:v>41.467787000000001</c:v>
                </c:pt>
                <c:pt idx="1412">
                  <c:v>41.470829000000002</c:v>
                </c:pt>
                <c:pt idx="1413">
                  <c:v>41.471674999999998</c:v>
                </c:pt>
                <c:pt idx="1414">
                  <c:v>41.472814999999997</c:v>
                </c:pt>
                <c:pt idx="1415">
                  <c:v>41.474704000000003</c:v>
                </c:pt>
                <c:pt idx="1416">
                  <c:v>41.475817999999997</c:v>
                </c:pt>
                <c:pt idx="1417">
                  <c:v>41.476790999999999</c:v>
                </c:pt>
                <c:pt idx="1418">
                  <c:v>41.477164000000002</c:v>
                </c:pt>
                <c:pt idx="1419">
                  <c:v>41.477327000000002</c:v>
                </c:pt>
                <c:pt idx="1420">
                  <c:v>41.477865000000001</c:v>
                </c:pt>
                <c:pt idx="1421">
                  <c:v>41.482367000000004</c:v>
                </c:pt>
                <c:pt idx="1422">
                  <c:v>41.483195000000002</c:v>
                </c:pt>
                <c:pt idx="1423">
                  <c:v>41.483365999999997</c:v>
                </c:pt>
                <c:pt idx="1424">
                  <c:v>41.483798999999998</c:v>
                </c:pt>
                <c:pt idx="1425">
                  <c:v>41.483829</c:v>
                </c:pt>
                <c:pt idx="1426">
                  <c:v>41.484012</c:v>
                </c:pt>
                <c:pt idx="1427">
                  <c:v>41.484476000000001</c:v>
                </c:pt>
                <c:pt idx="1428">
                  <c:v>41.484650999999999</c:v>
                </c:pt>
                <c:pt idx="1429">
                  <c:v>41.484904999999998</c:v>
                </c:pt>
                <c:pt idx="1430">
                  <c:v>41.484985999999999</c:v>
                </c:pt>
                <c:pt idx="1431">
                  <c:v>41.485174000000001</c:v>
                </c:pt>
                <c:pt idx="1432">
                  <c:v>41.486618</c:v>
                </c:pt>
                <c:pt idx="1433">
                  <c:v>41.486677999999998</c:v>
                </c:pt>
                <c:pt idx="1434">
                  <c:v>41.487412999999997</c:v>
                </c:pt>
                <c:pt idx="1435">
                  <c:v>41.488506999999998</c:v>
                </c:pt>
                <c:pt idx="1436">
                  <c:v>41.490651999999997</c:v>
                </c:pt>
                <c:pt idx="1437">
                  <c:v>41.490850000000002</c:v>
                </c:pt>
                <c:pt idx="1438">
                  <c:v>41.491033999999999</c:v>
                </c:pt>
                <c:pt idx="1439">
                  <c:v>41.492131000000001</c:v>
                </c:pt>
                <c:pt idx="1440">
                  <c:v>41.493037999999999</c:v>
                </c:pt>
                <c:pt idx="1441">
                  <c:v>41.494047000000002</c:v>
                </c:pt>
                <c:pt idx="1442">
                  <c:v>41.494062999999997</c:v>
                </c:pt>
                <c:pt idx="1443">
                  <c:v>41.494472000000002</c:v>
                </c:pt>
                <c:pt idx="1444">
                  <c:v>41.495626999999999</c:v>
                </c:pt>
                <c:pt idx="1445">
                  <c:v>41.496766999999998</c:v>
                </c:pt>
                <c:pt idx="1446">
                  <c:v>41.498828000000003</c:v>
                </c:pt>
                <c:pt idx="1447">
                  <c:v>41.499763999999999</c:v>
                </c:pt>
                <c:pt idx="1448">
                  <c:v>41.501860000000001</c:v>
                </c:pt>
                <c:pt idx="1449">
                  <c:v>41.502062000000002</c:v>
                </c:pt>
                <c:pt idx="1450">
                  <c:v>41.502603999999998</c:v>
                </c:pt>
                <c:pt idx="1451">
                  <c:v>41.503207000000003</c:v>
                </c:pt>
                <c:pt idx="1452">
                  <c:v>41.503334000000002</c:v>
                </c:pt>
                <c:pt idx="1453">
                  <c:v>41.503346999999998</c:v>
                </c:pt>
                <c:pt idx="1454">
                  <c:v>41.504353999999999</c:v>
                </c:pt>
                <c:pt idx="1455">
                  <c:v>41.509461000000002</c:v>
                </c:pt>
                <c:pt idx="1456">
                  <c:v>41.510562</c:v>
                </c:pt>
                <c:pt idx="1457">
                  <c:v>41.510713000000003</c:v>
                </c:pt>
                <c:pt idx="1458">
                  <c:v>41.511778999999997</c:v>
                </c:pt>
                <c:pt idx="1459">
                  <c:v>41.513157</c:v>
                </c:pt>
                <c:pt idx="1460">
                  <c:v>41.513804</c:v>
                </c:pt>
                <c:pt idx="1461">
                  <c:v>41.515259999999998</c:v>
                </c:pt>
                <c:pt idx="1462">
                  <c:v>41.516357999999997</c:v>
                </c:pt>
                <c:pt idx="1463">
                  <c:v>41.516679000000003</c:v>
                </c:pt>
                <c:pt idx="1464">
                  <c:v>41.521087000000001</c:v>
                </c:pt>
                <c:pt idx="1465">
                  <c:v>41.522345000000001</c:v>
                </c:pt>
                <c:pt idx="1466">
                  <c:v>41.523707000000002</c:v>
                </c:pt>
                <c:pt idx="1467">
                  <c:v>41.524140000000003</c:v>
                </c:pt>
                <c:pt idx="1468">
                  <c:v>41.525841999999997</c:v>
                </c:pt>
                <c:pt idx="1469">
                  <c:v>41.527285999999997</c:v>
                </c:pt>
                <c:pt idx="1470">
                  <c:v>41.528060000000004</c:v>
                </c:pt>
                <c:pt idx="1471">
                  <c:v>41.528098</c:v>
                </c:pt>
                <c:pt idx="1472">
                  <c:v>41.530921999999997</c:v>
                </c:pt>
                <c:pt idx="1473">
                  <c:v>41.531596</c:v>
                </c:pt>
                <c:pt idx="1474">
                  <c:v>41.533957999999998</c:v>
                </c:pt>
                <c:pt idx="1475">
                  <c:v>41.535747999999998</c:v>
                </c:pt>
                <c:pt idx="1476">
                  <c:v>41.536251</c:v>
                </c:pt>
                <c:pt idx="1477">
                  <c:v>41.537086000000002</c:v>
                </c:pt>
                <c:pt idx="1478">
                  <c:v>41.537326999999998</c:v>
                </c:pt>
                <c:pt idx="1479">
                  <c:v>41.537788999999997</c:v>
                </c:pt>
                <c:pt idx="1480">
                  <c:v>41.538038999999998</c:v>
                </c:pt>
                <c:pt idx="1481">
                  <c:v>41.539062999999999</c:v>
                </c:pt>
                <c:pt idx="1482">
                  <c:v>41.539225999999999</c:v>
                </c:pt>
                <c:pt idx="1483">
                  <c:v>41.540551000000001</c:v>
                </c:pt>
                <c:pt idx="1484">
                  <c:v>41.540709999999997</c:v>
                </c:pt>
                <c:pt idx="1485">
                  <c:v>41.541379999999997</c:v>
                </c:pt>
                <c:pt idx="1486">
                  <c:v>41.541955999999999</c:v>
                </c:pt>
                <c:pt idx="1487">
                  <c:v>41.542758999999997</c:v>
                </c:pt>
                <c:pt idx="1488">
                  <c:v>41.543737999999998</c:v>
                </c:pt>
                <c:pt idx="1489">
                  <c:v>41.544896000000001</c:v>
                </c:pt>
                <c:pt idx="1490">
                  <c:v>41.545051999999998</c:v>
                </c:pt>
                <c:pt idx="1491">
                  <c:v>41.545709000000002</c:v>
                </c:pt>
                <c:pt idx="1492">
                  <c:v>41.545949999999998</c:v>
                </c:pt>
                <c:pt idx="1493">
                  <c:v>41.548254</c:v>
                </c:pt>
                <c:pt idx="1494">
                  <c:v>41.549233999999998</c:v>
                </c:pt>
                <c:pt idx="1495">
                  <c:v>41.550080000000001</c:v>
                </c:pt>
                <c:pt idx="1496">
                  <c:v>41.551049999999996</c:v>
                </c:pt>
                <c:pt idx="1497">
                  <c:v>41.551374000000003</c:v>
                </c:pt>
                <c:pt idx="1498">
                  <c:v>41.552864</c:v>
                </c:pt>
                <c:pt idx="1499">
                  <c:v>41.554988000000002</c:v>
                </c:pt>
                <c:pt idx="1500">
                  <c:v>41.555784000000003</c:v>
                </c:pt>
                <c:pt idx="1501">
                  <c:v>41.556508999999998</c:v>
                </c:pt>
                <c:pt idx="1502">
                  <c:v>41.557043</c:v>
                </c:pt>
                <c:pt idx="1503">
                  <c:v>41.557448999999998</c:v>
                </c:pt>
                <c:pt idx="1504">
                  <c:v>41.558359000000003</c:v>
                </c:pt>
                <c:pt idx="1505">
                  <c:v>41.558745999999999</c:v>
                </c:pt>
                <c:pt idx="1506">
                  <c:v>41.558838999999999</c:v>
                </c:pt>
                <c:pt idx="1507">
                  <c:v>41.562922</c:v>
                </c:pt>
                <c:pt idx="1508">
                  <c:v>41.563378</c:v>
                </c:pt>
                <c:pt idx="1509">
                  <c:v>41.563999000000003</c:v>
                </c:pt>
                <c:pt idx="1510">
                  <c:v>41.564259</c:v>
                </c:pt>
                <c:pt idx="1511">
                  <c:v>41.565517</c:v>
                </c:pt>
                <c:pt idx="1512">
                  <c:v>41.565689999999996</c:v>
                </c:pt>
                <c:pt idx="1513">
                  <c:v>41.566191000000003</c:v>
                </c:pt>
                <c:pt idx="1514">
                  <c:v>41.567884999999997</c:v>
                </c:pt>
                <c:pt idx="1515">
                  <c:v>41.569369000000002</c:v>
                </c:pt>
                <c:pt idx="1516">
                  <c:v>41.572420000000001</c:v>
                </c:pt>
                <c:pt idx="1517">
                  <c:v>41.572687999999999</c:v>
                </c:pt>
                <c:pt idx="1518">
                  <c:v>41.573542000000003</c:v>
                </c:pt>
                <c:pt idx="1519">
                  <c:v>41.573774999999998</c:v>
                </c:pt>
                <c:pt idx="1520">
                  <c:v>41.576725000000003</c:v>
                </c:pt>
                <c:pt idx="1521">
                  <c:v>41.578299000000001</c:v>
                </c:pt>
                <c:pt idx="1522">
                  <c:v>41.580694000000001</c:v>
                </c:pt>
                <c:pt idx="1523">
                  <c:v>41.581034000000002</c:v>
                </c:pt>
                <c:pt idx="1524">
                  <c:v>41.583362000000001</c:v>
                </c:pt>
                <c:pt idx="1525">
                  <c:v>41.584764</c:v>
                </c:pt>
                <c:pt idx="1526">
                  <c:v>41.588059000000001</c:v>
                </c:pt>
                <c:pt idx="1527">
                  <c:v>41.589426000000003</c:v>
                </c:pt>
                <c:pt idx="1528">
                  <c:v>41.594231999999998</c:v>
                </c:pt>
                <c:pt idx="1529">
                  <c:v>41.596217000000003</c:v>
                </c:pt>
                <c:pt idx="1530">
                  <c:v>41.596873000000002</c:v>
                </c:pt>
                <c:pt idx="1531">
                  <c:v>41.597088999999997</c:v>
                </c:pt>
                <c:pt idx="1532">
                  <c:v>41.598992000000003</c:v>
                </c:pt>
                <c:pt idx="1533">
                  <c:v>41.600921999999997</c:v>
                </c:pt>
                <c:pt idx="1534">
                  <c:v>41.602738000000002</c:v>
                </c:pt>
                <c:pt idx="1535">
                  <c:v>41.605195999999999</c:v>
                </c:pt>
                <c:pt idx="1536">
                  <c:v>41.605837999999999</c:v>
                </c:pt>
                <c:pt idx="1537">
                  <c:v>41.607222999999998</c:v>
                </c:pt>
                <c:pt idx="1538">
                  <c:v>41.607368999999998</c:v>
                </c:pt>
                <c:pt idx="1539">
                  <c:v>41.607385000000001</c:v>
                </c:pt>
                <c:pt idx="1540">
                  <c:v>41.612523000000003</c:v>
                </c:pt>
                <c:pt idx="1541">
                  <c:v>41.612712999999999</c:v>
                </c:pt>
                <c:pt idx="1542">
                  <c:v>41.613410999999999</c:v>
                </c:pt>
                <c:pt idx="1543">
                  <c:v>41.613993000000001</c:v>
                </c:pt>
                <c:pt idx="1544">
                  <c:v>41.614243000000002</c:v>
                </c:pt>
                <c:pt idx="1545">
                  <c:v>41.615045000000002</c:v>
                </c:pt>
                <c:pt idx="1546">
                  <c:v>41.615197999999999</c:v>
                </c:pt>
                <c:pt idx="1547">
                  <c:v>41.619135</c:v>
                </c:pt>
                <c:pt idx="1548">
                  <c:v>41.622492000000001</c:v>
                </c:pt>
                <c:pt idx="1549">
                  <c:v>41.622661000000001</c:v>
                </c:pt>
                <c:pt idx="1550">
                  <c:v>41.623944999999999</c:v>
                </c:pt>
                <c:pt idx="1551">
                  <c:v>41.623986000000002</c:v>
                </c:pt>
                <c:pt idx="1552">
                  <c:v>41.624676000000001</c:v>
                </c:pt>
                <c:pt idx="1553">
                  <c:v>41.625796999999999</c:v>
                </c:pt>
                <c:pt idx="1554">
                  <c:v>41.625960999999997</c:v>
                </c:pt>
                <c:pt idx="1555">
                  <c:v>41.626035999999999</c:v>
                </c:pt>
                <c:pt idx="1556">
                  <c:v>41.626964999999998</c:v>
                </c:pt>
                <c:pt idx="1557">
                  <c:v>41.627352000000002</c:v>
                </c:pt>
                <c:pt idx="1558">
                  <c:v>41.630656000000002</c:v>
                </c:pt>
                <c:pt idx="1559">
                  <c:v>41.632874999999999</c:v>
                </c:pt>
                <c:pt idx="1560">
                  <c:v>41.634613999999999</c:v>
                </c:pt>
                <c:pt idx="1561">
                  <c:v>41.635741000000003</c:v>
                </c:pt>
                <c:pt idx="1562">
                  <c:v>41.637210000000003</c:v>
                </c:pt>
                <c:pt idx="1563">
                  <c:v>41.637858999999999</c:v>
                </c:pt>
                <c:pt idx="1564">
                  <c:v>41.639377000000003</c:v>
                </c:pt>
                <c:pt idx="1565">
                  <c:v>41.639929000000002</c:v>
                </c:pt>
                <c:pt idx="1566">
                  <c:v>41.640090999999998</c:v>
                </c:pt>
                <c:pt idx="1567">
                  <c:v>41.640298999999999</c:v>
                </c:pt>
                <c:pt idx="1568">
                  <c:v>41.642363000000003</c:v>
                </c:pt>
                <c:pt idx="1569">
                  <c:v>41.643248999999997</c:v>
                </c:pt>
                <c:pt idx="1570">
                  <c:v>41.645541999999999</c:v>
                </c:pt>
                <c:pt idx="1571">
                  <c:v>41.645792999999998</c:v>
                </c:pt>
                <c:pt idx="1572">
                  <c:v>41.646951000000001</c:v>
                </c:pt>
                <c:pt idx="1573">
                  <c:v>41.649005000000002</c:v>
                </c:pt>
                <c:pt idx="1574">
                  <c:v>41.649458000000003</c:v>
                </c:pt>
                <c:pt idx="1575">
                  <c:v>41.649641000000003</c:v>
                </c:pt>
                <c:pt idx="1576">
                  <c:v>41.651091000000001</c:v>
                </c:pt>
                <c:pt idx="1577">
                  <c:v>41.651401999999997</c:v>
                </c:pt>
                <c:pt idx="1578">
                  <c:v>41.651978</c:v>
                </c:pt>
                <c:pt idx="1579">
                  <c:v>41.652813000000002</c:v>
                </c:pt>
                <c:pt idx="1580">
                  <c:v>41.653683999999998</c:v>
                </c:pt>
                <c:pt idx="1581">
                  <c:v>41.654305000000001</c:v>
                </c:pt>
                <c:pt idx="1582">
                  <c:v>41.655565000000003</c:v>
                </c:pt>
                <c:pt idx="1583">
                  <c:v>41.656238999999999</c:v>
                </c:pt>
                <c:pt idx="1584">
                  <c:v>41.656602999999997</c:v>
                </c:pt>
                <c:pt idx="1585">
                  <c:v>41.656747000000003</c:v>
                </c:pt>
                <c:pt idx="1586">
                  <c:v>41.656823000000003</c:v>
                </c:pt>
                <c:pt idx="1587">
                  <c:v>41.659322000000003</c:v>
                </c:pt>
                <c:pt idx="1588">
                  <c:v>41.659728999999999</c:v>
                </c:pt>
                <c:pt idx="1589">
                  <c:v>41.660780000000003</c:v>
                </c:pt>
                <c:pt idx="1590">
                  <c:v>41.661572</c:v>
                </c:pt>
                <c:pt idx="1591">
                  <c:v>41.661619000000002</c:v>
                </c:pt>
                <c:pt idx="1592">
                  <c:v>41.663035000000001</c:v>
                </c:pt>
                <c:pt idx="1593">
                  <c:v>41.664129000000003</c:v>
                </c:pt>
                <c:pt idx="1594">
                  <c:v>41.667358</c:v>
                </c:pt>
                <c:pt idx="1595">
                  <c:v>41.668092000000001</c:v>
                </c:pt>
                <c:pt idx="1596">
                  <c:v>41.668427000000001</c:v>
                </c:pt>
                <c:pt idx="1597">
                  <c:v>41.671455000000002</c:v>
                </c:pt>
                <c:pt idx="1598">
                  <c:v>41.671792000000003</c:v>
                </c:pt>
                <c:pt idx="1599">
                  <c:v>41.672156999999999</c:v>
                </c:pt>
                <c:pt idx="1600">
                  <c:v>41.674292999999999</c:v>
                </c:pt>
                <c:pt idx="1601">
                  <c:v>41.675300999999997</c:v>
                </c:pt>
                <c:pt idx="1602">
                  <c:v>41.680267000000001</c:v>
                </c:pt>
                <c:pt idx="1603">
                  <c:v>41.680312000000001</c:v>
                </c:pt>
                <c:pt idx="1604">
                  <c:v>41.683174999999999</c:v>
                </c:pt>
                <c:pt idx="1605">
                  <c:v>41.683779999999999</c:v>
                </c:pt>
                <c:pt idx="1606">
                  <c:v>41.686779000000001</c:v>
                </c:pt>
                <c:pt idx="1607">
                  <c:v>41.688074</c:v>
                </c:pt>
                <c:pt idx="1608">
                  <c:v>41.689481000000001</c:v>
                </c:pt>
                <c:pt idx="1609">
                  <c:v>41.693790999999997</c:v>
                </c:pt>
                <c:pt idx="1610">
                  <c:v>41.694279000000002</c:v>
                </c:pt>
                <c:pt idx="1611">
                  <c:v>41.695959999999999</c:v>
                </c:pt>
                <c:pt idx="1612">
                  <c:v>41.696877999999998</c:v>
                </c:pt>
                <c:pt idx="1613">
                  <c:v>41.698062</c:v>
                </c:pt>
                <c:pt idx="1614">
                  <c:v>41.700839000000002</c:v>
                </c:pt>
                <c:pt idx="1615">
                  <c:v>41.702826999999999</c:v>
                </c:pt>
                <c:pt idx="1616">
                  <c:v>41.703316999999998</c:v>
                </c:pt>
                <c:pt idx="1617">
                  <c:v>41.703432999999997</c:v>
                </c:pt>
                <c:pt idx="1618">
                  <c:v>41.705334000000001</c:v>
                </c:pt>
                <c:pt idx="1619">
                  <c:v>41.707155</c:v>
                </c:pt>
                <c:pt idx="1620">
                  <c:v>41.708689999999997</c:v>
                </c:pt>
                <c:pt idx="1621">
                  <c:v>41.710064000000003</c:v>
                </c:pt>
                <c:pt idx="1622">
                  <c:v>41.712524000000002</c:v>
                </c:pt>
                <c:pt idx="1623">
                  <c:v>41.712620000000001</c:v>
                </c:pt>
                <c:pt idx="1624">
                  <c:v>41.712815999999997</c:v>
                </c:pt>
                <c:pt idx="1625">
                  <c:v>41.712819000000003</c:v>
                </c:pt>
                <c:pt idx="1626">
                  <c:v>41.713225000000001</c:v>
                </c:pt>
                <c:pt idx="1627">
                  <c:v>41.714528000000001</c:v>
                </c:pt>
                <c:pt idx="1628">
                  <c:v>41.715604999999996</c:v>
                </c:pt>
                <c:pt idx="1629">
                  <c:v>41.715857</c:v>
                </c:pt>
                <c:pt idx="1630">
                  <c:v>41.717426000000003</c:v>
                </c:pt>
                <c:pt idx="1631">
                  <c:v>41.718604999999997</c:v>
                </c:pt>
                <c:pt idx="1632">
                  <c:v>41.720247000000001</c:v>
                </c:pt>
                <c:pt idx="1633">
                  <c:v>41.721097</c:v>
                </c:pt>
                <c:pt idx="1634">
                  <c:v>41.724533000000001</c:v>
                </c:pt>
                <c:pt idx="1635">
                  <c:v>41.725166999999999</c:v>
                </c:pt>
                <c:pt idx="1636">
                  <c:v>41.725394999999999</c:v>
                </c:pt>
                <c:pt idx="1637">
                  <c:v>41.725935</c:v>
                </c:pt>
                <c:pt idx="1638">
                  <c:v>41.727258999999997</c:v>
                </c:pt>
                <c:pt idx="1639">
                  <c:v>41.728389999999997</c:v>
                </c:pt>
                <c:pt idx="1640">
                  <c:v>41.731684000000001</c:v>
                </c:pt>
                <c:pt idx="1641">
                  <c:v>41.731985999999999</c:v>
                </c:pt>
                <c:pt idx="1642">
                  <c:v>41.736030999999997</c:v>
                </c:pt>
                <c:pt idx="1643">
                  <c:v>41.736114999999998</c:v>
                </c:pt>
                <c:pt idx="1644">
                  <c:v>41.736539</c:v>
                </c:pt>
                <c:pt idx="1645">
                  <c:v>41.738343</c:v>
                </c:pt>
                <c:pt idx="1646">
                  <c:v>41.740124999999999</c:v>
                </c:pt>
                <c:pt idx="1647">
                  <c:v>41.747304</c:v>
                </c:pt>
                <c:pt idx="1648">
                  <c:v>41.749777000000002</c:v>
                </c:pt>
                <c:pt idx="1649">
                  <c:v>41.751027999999998</c:v>
                </c:pt>
                <c:pt idx="1650">
                  <c:v>41.751837999999999</c:v>
                </c:pt>
                <c:pt idx="1651">
                  <c:v>41.753435000000003</c:v>
                </c:pt>
                <c:pt idx="1652">
                  <c:v>41.753660000000004</c:v>
                </c:pt>
                <c:pt idx="1653">
                  <c:v>41.754241999999998</c:v>
                </c:pt>
                <c:pt idx="1654">
                  <c:v>41.755750999999997</c:v>
                </c:pt>
                <c:pt idx="1655">
                  <c:v>41.756346999999998</c:v>
                </c:pt>
                <c:pt idx="1656">
                  <c:v>41.758271999999998</c:v>
                </c:pt>
                <c:pt idx="1657">
                  <c:v>41.759034</c:v>
                </c:pt>
                <c:pt idx="1658">
                  <c:v>41.75929</c:v>
                </c:pt>
                <c:pt idx="1659">
                  <c:v>41.759352999999997</c:v>
                </c:pt>
                <c:pt idx="1660">
                  <c:v>41.759664999999998</c:v>
                </c:pt>
                <c:pt idx="1661">
                  <c:v>41.760283999999999</c:v>
                </c:pt>
                <c:pt idx="1662">
                  <c:v>41.761327000000001</c:v>
                </c:pt>
                <c:pt idx="1663">
                  <c:v>41.764100999999997</c:v>
                </c:pt>
                <c:pt idx="1664">
                  <c:v>41.764541000000001</c:v>
                </c:pt>
                <c:pt idx="1665">
                  <c:v>41.765039000000002</c:v>
                </c:pt>
                <c:pt idx="1666">
                  <c:v>41.767753999999996</c:v>
                </c:pt>
                <c:pt idx="1667">
                  <c:v>41.769356999999999</c:v>
                </c:pt>
                <c:pt idx="1668">
                  <c:v>41.770105999999998</c:v>
                </c:pt>
                <c:pt idx="1669">
                  <c:v>41.770339</c:v>
                </c:pt>
                <c:pt idx="1670">
                  <c:v>41.771034</c:v>
                </c:pt>
                <c:pt idx="1671">
                  <c:v>41.771681999999998</c:v>
                </c:pt>
                <c:pt idx="1672">
                  <c:v>41.771855000000002</c:v>
                </c:pt>
                <c:pt idx="1673">
                  <c:v>41.773618999999997</c:v>
                </c:pt>
                <c:pt idx="1674">
                  <c:v>41.773845000000001</c:v>
                </c:pt>
                <c:pt idx="1675">
                  <c:v>41.775962</c:v>
                </c:pt>
                <c:pt idx="1676">
                  <c:v>41.777194999999999</c:v>
                </c:pt>
                <c:pt idx="1677">
                  <c:v>41.779451999999999</c:v>
                </c:pt>
                <c:pt idx="1678">
                  <c:v>41.781413000000001</c:v>
                </c:pt>
                <c:pt idx="1679">
                  <c:v>41.782204</c:v>
                </c:pt>
                <c:pt idx="1680">
                  <c:v>41.786952999999997</c:v>
                </c:pt>
                <c:pt idx="1681">
                  <c:v>41.787123000000001</c:v>
                </c:pt>
                <c:pt idx="1682">
                  <c:v>41.787663000000002</c:v>
                </c:pt>
                <c:pt idx="1683">
                  <c:v>41.788463999999998</c:v>
                </c:pt>
                <c:pt idx="1684">
                  <c:v>41.789363000000002</c:v>
                </c:pt>
                <c:pt idx="1685">
                  <c:v>41.790460000000003</c:v>
                </c:pt>
                <c:pt idx="1686">
                  <c:v>41.790759999999999</c:v>
                </c:pt>
                <c:pt idx="1687">
                  <c:v>41.792212999999997</c:v>
                </c:pt>
                <c:pt idx="1688">
                  <c:v>41.792296999999998</c:v>
                </c:pt>
                <c:pt idx="1689">
                  <c:v>41.793156000000003</c:v>
                </c:pt>
                <c:pt idx="1690">
                  <c:v>41.797412000000001</c:v>
                </c:pt>
                <c:pt idx="1691">
                  <c:v>41.797480999999998</c:v>
                </c:pt>
                <c:pt idx="1692">
                  <c:v>41.797629000000001</c:v>
                </c:pt>
                <c:pt idx="1693">
                  <c:v>41.800446000000001</c:v>
                </c:pt>
                <c:pt idx="1694">
                  <c:v>41.802253</c:v>
                </c:pt>
                <c:pt idx="1695">
                  <c:v>41.807442000000002</c:v>
                </c:pt>
                <c:pt idx="1696">
                  <c:v>41.807723000000003</c:v>
                </c:pt>
                <c:pt idx="1697">
                  <c:v>41.808042</c:v>
                </c:pt>
                <c:pt idx="1698">
                  <c:v>41.808725000000003</c:v>
                </c:pt>
                <c:pt idx="1699">
                  <c:v>41.809103</c:v>
                </c:pt>
                <c:pt idx="1700">
                  <c:v>41.811802999999998</c:v>
                </c:pt>
                <c:pt idx="1701">
                  <c:v>41.815266999999999</c:v>
                </c:pt>
                <c:pt idx="1702">
                  <c:v>41.816318000000003</c:v>
                </c:pt>
                <c:pt idx="1703">
                  <c:v>41.817382000000002</c:v>
                </c:pt>
                <c:pt idx="1704">
                  <c:v>41.818173999999999</c:v>
                </c:pt>
                <c:pt idx="1705">
                  <c:v>41.818935000000003</c:v>
                </c:pt>
                <c:pt idx="1706">
                  <c:v>41.820104000000001</c:v>
                </c:pt>
                <c:pt idx="1707">
                  <c:v>41.820450000000001</c:v>
                </c:pt>
                <c:pt idx="1708">
                  <c:v>41.820811999999997</c:v>
                </c:pt>
                <c:pt idx="1709">
                  <c:v>41.821258999999998</c:v>
                </c:pt>
                <c:pt idx="1710">
                  <c:v>41.823242</c:v>
                </c:pt>
                <c:pt idx="1711">
                  <c:v>41.823628999999997</c:v>
                </c:pt>
                <c:pt idx="1712">
                  <c:v>41.823757000000001</c:v>
                </c:pt>
                <c:pt idx="1713">
                  <c:v>41.826951999999999</c:v>
                </c:pt>
                <c:pt idx="1714">
                  <c:v>41.827061</c:v>
                </c:pt>
                <c:pt idx="1715">
                  <c:v>41.827648000000003</c:v>
                </c:pt>
                <c:pt idx="1716">
                  <c:v>41.828122999999998</c:v>
                </c:pt>
                <c:pt idx="1717">
                  <c:v>41.828291</c:v>
                </c:pt>
                <c:pt idx="1718">
                  <c:v>41.830319000000003</c:v>
                </c:pt>
                <c:pt idx="1719">
                  <c:v>41.830387000000002</c:v>
                </c:pt>
                <c:pt idx="1720">
                  <c:v>41.831394000000003</c:v>
                </c:pt>
                <c:pt idx="1721">
                  <c:v>41.831516999999998</c:v>
                </c:pt>
                <c:pt idx="1722">
                  <c:v>41.835085999999997</c:v>
                </c:pt>
                <c:pt idx="1723">
                  <c:v>41.837097</c:v>
                </c:pt>
                <c:pt idx="1724">
                  <c:v>41.837676000000002</c:v>
                </c:pt>
                <c:pt idx="1725">
                  <c:v>41.839793999999998</c:v>
                </c:pt>
                <c:pt idx="1726">
                  <c:v>41.840741999999999</c:v>
                </c:pt>
                <c:pt idx="1727">
                  <c:v>41.841811</c:v>
                </c:pt>
                <c:pt idx="1728">
                  <c:v>41.841993000000002</c:v>
                </c:pt>
                <c:pt idx="1729">
                  <c:v>41.843981999999997</c:v>
                </c:pt>
                <c:pt idx="1730">
                  <c:v>41.847110999999998</c:v>
                </c:pt>
                <c:pt idx="1731">
                  <c:v>41.850772999999997</c:v>
                </c:pt>
                <c:pt idx="1732">
                  <c:v>41.856842</c:v>
                </c:pt>
                <c:pt idx="1733">
                  <c:v>41.857216999999999</c:v>
                </c:pt>
                <c:pt idx="1734">
                  <c:v>41.86206</c:v>
                </c:pt>
                <c:pt idx="1735">
                  <c:v>41.862343000000003</c:v>
                </c:pt>
                <c:pt idx="1736">
                  <c:v>41.862560999999999</c:v>
                </c:pt>
                <c:pt idx="1737">
                  <c:v>41.862867999999999</c:v>
                </c:pt>
                <c:pt idx="1738">
                  <c:v>41.866171999999999</c:v>
                </c:pt>
                <c:pt idx="1739">
                  <c:v>41.866326000000001</c:v>
                </c:pt>
                <c:pt idx="1740">
                  <c:v>41.868116000000001</c:v>
                </c:pt>
                <c:pt idx="1741">
                  <c:v>41.868504000000001</c:v>
                </c:pt>
                <c:pt idx="1742">
                  <c:v>41.868789</c:v>
                </c:pt>
                <c:pt idx="1743">
                  <c:v>41.868898000000002</c:v>
                </c:pt>
                <c:pt idx="1744">
                  <c:v>41.868994000000001</c:v>
                </c:pt>
                <c:pt idx="1745">
                  <c:v>41.869937</c:v>
                </c:pt>
                <c:pt idx="1746">
                  <c:v>41.870007000000001</c:v>
                </c:pt>
                <c:pt idx="1747">
                  <c:v>41.870375000000003</c:v>
                </c:pt>
                <c:pt idx="1748">
                  <c:v>41.870801999999998</c:v>
                </c:pt>
                <c:pt idx="1749">
                  <c:v>41.872036000000001</c:v>
                </c:pt>
                <c:pt idx="1750">
                  <c:v>41.872323000000002</c:v>
                </c:pt>
                <c:pt idx="1751">
                  <c:v>41.872633</c:v>
                </c:pt>
                <c:pt idx="1752">
                  <c:v>41.874279999999999</c:v>
                </c:pt>
                <c:pt idx="1753">
                  <c:v>41.877034999999999</c:v>
                </c:pt>
                <c:pt idx="1754">
                  <c:v>41.877611000000002</c:v>
                </c:pt>
                <c:pt idx="1755">
                  <c:v>41.879055000000001</c:v>
                </c:pt>
                <c:pt idx="1756">
                  <c:v>41.879815999999998</c:v>
                </c:pt>
                <c:pt idx="1757">
                  <c:v>41.879818999999998</c:v>
                </c:pt>
                <c:pt idx="1758">
                  <c:v>41.880502</c:v>
                </c:pt>
                <c:pt idx="1759">
                  <c:v>41.881211999999998</c:v>
                </c:pt>
                <c:pt idx="1760">
                  <c:v>41.881349</c:v>
                </c:pt>
                <c:pt idx="1761">
                  <c:v>41.883938000000001</c:v>
                </c:pt>
                <c:pt idx="1762">
                  <c:v>41.885393999999998</c:v>
                </c:pt>
                <c:pt idx="1763">
                  <c:v>41.888058999999998</c:v>
                </c:pt>
                <c:pt idx="1764">
                  <c:v>41.888077000000003</c:v>
                </c:pt>
                <c:pt idx="1765">
                  <c:v>41.889752999999999</c:v>
                </c:pt>
                <c:pt idx="1766">
                  <c:v>41.890506999999999</c:v>
                </c:pt>
                <c:pt idx="1767">
                  <c:v>41.890740000000001</c:v>
                </c:pt>
                <c:pt idx="1768">
                  <c:v>41.890920000000001</c:v>
                </c:pt>
                <c:pt idx="1769">
                  <c:v>41.892364000000001</c:v>
                </c:pt>
                <c:pt idx="1770">
                  <c:v>41.896197999999998</c:v>
                </c:pt>
                <c:pt idx="1771">
                  <c:v>41.897869</c:v>
                </c:pt>
                <c:pt idx="1772">
                  <c:v>41.899549</c:v>
                </c:pt>
                <c:pt idx="1773">
                  <c:v>41.901496999999999</c:v>
                </c:pt>
                <c:pt idx="1774">
                  <c:v>41.902102999999997</c:v>
                </c:pt>
                <c:pt idx="1775">
                  <c:v>41.903405999999997</c:v>
                </c:pt>
                <c:pt idx="1776">
                  <c:v>41.905963</c:v>
                </c:pt>
                <c:pt idx="1777">
                  <c:v>41.908104999999999</c:v>
                </c:pt>
                <c:pt idx="1778">
                  <c:v>41.909280000000003</c:v>
                </c:pt>
                <c:pt idx="1779">
                  <c:v>41.910482999999999</c:v>
                </c:pt>
                <c:pt idx="1780">
                  <c:v>41.910685000000001</c:v>
                </c:pt>
                <c:pt idx="1781">
                  <c:v>41.911368000000003</c:v>
                </c:pt>
                <c:pt idx="1782">
                  <c:v>41.911631</c:v>
                </c:pt>
                <c:pt idx="1783">
                  <c:v>41.913077999999999</c:v>
                </c:pt>
                <c:pt idx="1784">
                  <c:v>41.914673999999998</c:v>
                </c:pt>
                <c:pt idx="1785">
                  <c:v>41.915844999999997</c:v>
                </c:pt>
                <c:pt idx="1786">
                  <c:v>41.915880999999999</c:v>
                </c:pt>
                <c:pt idx="1787">
                  <c:v>41.916868999999998</c:v>
                </c:pt>
                <c:pt idx="1788">
                  <c:v>41.917776000000003</c:v>
                </c:pt>
                <c:pt idx="1789">
                  <c:v>41.918284</c:v>
                </c:pt>
                <c:pt idx="1790">
                  <c:v>41.918686000000001</c:v>
                </c:pt>
                <c:pt idx="1791">
                  <c:v>41.919128000000001</c:v>
                </c:pt>
                <c:pt idx="1792">
                  <c:v>41.919355000000003</c:v>
                </c:pt>
                <c:pt idx="1793">
                  <c:v>41.919508999999998</c:v>
                </c:pt>
                <c:pt idx="1794">
                  <c:v>41.923399000000003</c:v>
                </c:pt>
                <c:pt idx="1795">
                  <c:v>41.923586999999998</c:v>
                </c:pt>
                <c:pt idx="1796">
                  <c:v>41.924863000000002</c:v>
                </c:pt>
                <c:pt idx="1797">
                  <c:v>41.928682000000002</c:v>
                </c:pt>
                <c:pt idx="1798">
                  <c:v>41.929934000000003</c:v>
                </c:pt>
                <c:pt idx="1799">
                  <c:v>41.930782999999998</c:v>
                </c:pt>
                <c:pt idx="1800">
                  <c:v>41.931640000000002</c:v>
                </c:pt>
                <c:pt idx="1801">
                  <c:v>41.933914999999999</c:v>
                </c:pt>
                <c:pt idx="1802">
                  <c:v>41.936292000000002</c:v>
                </c:pt>
                <c:pt idx="1803">
                  <c:v>41.939292999999999</c:v>
                </c:pt>
                <c:pt idx="1804">
                  <c:v>41.942366999999997</c:v>
                </c:pt>
                <c:pt idx="1805">
                  <c:v>41.943339000000002</c:v>
                </c:pt>
                <c:pt idx="1806">
                  <c:v>41.947518000000002</c:v>
                </c:pt>
                <c:pt idx="1807">
                  <c:v>41.948684999999998</c:v>
                </c:pt>
                <c:pt idx="1808">
                  <c:v>41.949835</c:v>
                </c:pt>
                <c:pt idx="1809">
                  <c:v>41.949843000000001</c:v>
                </c:pt>
                <c:pt idx="1810">
                  <c:v>41.950822000000002</c:v>
                </c:pt>
                <c:pt idx="1811">
                  <c:v>41.95111</c:v>
                </c:pt>
                <c:pt idx="1812">
                  <c:v>41.951155999999997</c:v>
                </c:pt>
                <c:pt idx="1813">
                  <c:v>41.952663999999999</c:v>
                </c:pt>
                <c:pt idx="1814">
                  <c:v>41.954450999999999</c:v>
                </c:pt>
                <c:pt idx="1815">
                  <c:v>41.957256000000001</c:v>
                </c:pt>
                <c:pt idx="1816">
                  <c:v>41.958235999999999</c:v>
                </c:pt>
                <c:pt idx="1817">
                  <c:v>41.958626000000002</c:v>
                </c:pt>
                <c:pt idx="1818">
                  <c:v>41.960290000000001</c:v>
                </c:pt>
                <c:pt idx="1819">
                  <c:v>41.961097000000002</c:v>
                </c:pt>
                <c:pt idx="1820">
                  <c:v>41.963959000000003</c:v>
                </c:pt>
                <c:pt idx="1821">
                  <c:v>41.964117999999999</c:v>
                </c:pt>
                <c:pt idx="1822">
                  <c:v>41.965631000000002</c:v>
                </c:pt>
                <c:pt idx="1823">
                  <c:v>41.967151999999999</c:v>
                </c:pt>
                <c:pt idx="1824">
                  <c:v>41.968440000000001</c:v>
                </c:pt>
                <c:pt idx="1825">
                  <c:v>41.968589999999999</c:v>
                </c:pt>
                <c:pt idx="1826">
                  <c:v>41.968832999999997</c:v>
                </c:pt>
                <c:pt idx="1827">
                  <c:v>41.969614</c:v>
                </c:pt>
                <c:pt idx="1828">
                  <c:v>41.969763999999998</c:v>
                </c:pt>
                <c:pt idx="1829">
                  <c:v>41.971051000000003</c:v>
                </c:pt>
                <c:pt idx="1830">
                  <c:v>41.974710000000002</c:v>
                </c:pt>
                <c:pt idx="1831">
                  <c:v>41.974727999999999</c:v>
                </c:pt>
                <c:pt idx="1832">
                  <c:v>41.975709999999999</c:v>
                </c:pt>
                <c:pt idx="1833">
                  <c:v>41.977755999999999</c:v>
                </c:pt>
                <c:pt idx="1834">
                  <c:v>41.977784</c:v>
                </c:pt>
                <c:pt idx="1835">
                  <c:v>41.978355999999998</c:v>
                </c:pt>
                <c:pt idx="1836">
                  <c:v>41.980589999999999</c:v>
                </c:pt>
                <c:pt idx="1837">
                  <c:v>41.987138999999999</c:v>
                </c:pt>
                <c:pt idx="1838">
                  <c:v>41.990591999999999</c:v>
                </c:pt>
                <c:pt idx="1839">
                  <c:v>41.992635999999997</c:v>
                </c:pt>
                <c:pt idx="1840">
                  <c:v>41.994385999999999</c:v>
                </c:pt>
                <c:pt idx="1841">
                  <c:v>41.995026000000003</c:v>
                </c:pt>
                <c:pt idx="1842">
                  <c:v>41.995908</c:v>
                </c:pt>
                <c:pt idx="1843">
                  <c:v>41.996695000000003</c:v>
                </c:pt>
                <c:pt idx="1844">
                  <c:v>41.996955999999997</c:v>
                </c:pt>
                <c:pt idx="1845">
                  <c:v>41.997033000000002</c:v>
                </c:pt>
                <c:pt idx="1846">
                  <c:v>41.999640999999997</c:v>
                </c:pt>
                <c:pt idx="1847">
                  <c:v>41.999823999999997</c:v>
                </c:pt>
                <c:pt idx="1848">
                  <c:v>42.000062999999997</c:v>
                </c:pt>
                <c:pt idx="1849">
                  <c:v>42.000914000000002</c:v>
                </c:pt>
                <c:pt idx="1850">
                  <c:v>42.001147000000003</c:v>
                </c:pt>
                <c:pt idx="1851">
                  <c:v>42.001649999999998</c:v>
                </c:pt>
                <c:pt idx="1852">
                  <c:v>42.002698000000002</c:v>
                </c:pt>
                <c:pt idx="1853">
                  <c:v>42.003957999999997</c:v>
                </c:pt>
                <c:pt idx="1854">
                  <c:v>42.010109</c:v>
                </c:pt>
                <c:pt idx="1855">
                  <c:v>42.010570000000001</c:v>
                </c:pt>
                <c:pt idx="1856">
                  <c:v>42.010623000000002</c:v>
                </c:pt>
                <c:pt idx="1857">
                  <c:v>42.010756000000001</c:v>
                </c:pt>
                <c:pt idx="1858">
                  <c:v>42.015197000000001</c:v>
                </c:pt>
                <c:pt idx="1859">
                  <c:v>42.022326</c:v>
                </c:pt>
                <c:pt idx="1860">
                  <c:v>42.025666000000001</c:v>
                </c:pt>
                <c:pt idx="1861">
                  <c:v>42.027095000000003</c:v>
                </c:pt>
                <c:pt idx="1862">
                  <c:v>42.029632999999997</c:v>
                </c:pt>
                <c:pt idx="1863">
                  <c:v>42.030943000000001</c:v>
                </c:pt>
                <c:pt idx="1864">
                  <c:v>42.032980999999999</c:v>
                </c:pt>
                <c:pt idx="1865">
                  <c:v>42.034567000000003</c:v>
                </c:pt>
                <c:pt idx="1866">
                  <c:v>42.034992000000003</c:v>
                </c:pt>
                <c:pt idx="1867">
                  <c:v>42.040706</c:v>
                </c:pt>
                <c:pt idx="1868">
                  <c:v>42.041531999999997</c:v>
                </c:pt>
                <c:pt idx="1869">
                  <c:v>42.041626000000001</c:v>
                </c:pt>
                <c:pt idx="1870">
                  <c:v>42.042808000000001</c:v>
                </c:pt>
                <c:pt idx="1871">
                  <c:v>42.044364999999999</c:v>
                </c:pt>
                <c:pt idx="1872">
                  <c:v>42.044736999999998</c:v>
                </c:pt>
                <c:pt idx="1873">
                  <c:v>42.045341000000001</c:v>
                </c:pt>
                <c:pt idx="1874">
                  <c:v>42.048307999999999</c:v>
                </c:pt>
                <c:pt idx="1875">
                  <c:v>42.050384999999999</c:v>
                </c:pt>
                <c:pt idx="1876">
                  <c:v>42.052658999999998</c:v>
                </c:pt>
                <c:pt idx="1877">
                  <c:v>42.056255</c:v>
                </c:pt>
                <c:pt idx="1878">
                  <c:v>42.057599000000003</c:v>
                </c:pt>
                <c:pt idx="1879">
                  <c:v>42.058920999999998</c:v>
                </c:pt>
                <c:pt idx="1880">
                  <c:v>42.061112000000001</c:v>
                </c:pt>
                <c:pt idx="1881">
                  <c:v>42.061211</c:v>
                </c:pt>
                <c:pt idx="1882">
                  <c:v>42.061269000000003</c:v>
                </c:pt>
                <c:pt idx="1883">
                  <c:v>42.062010000000001</c:v>
                </c:pt>
                <c:pt idx="1884">
                  <c:v>42.064221000000003</c:v>
                </c:pt>
                <c:pt idx="1885">
                  <c:v>42.066760000000002</c:v>
                </c:pt>
                <c:pt idx="1886">
                  <c:v>42.067202999999999</c:v>
                </c:pt>
                <c:pt idx="1887">
                  <c:v>42.067227000000003</c:v>
                </c:pt>
                <c:pt idx="1888">
                  <c:v>42.068511000000001</c:v>
                </c:pt>
                <c:pt idx="1889">
                  <c:v>42.069629999999997</c:v>
                </c:pt>
                <c:pt idx="1890">
                  <c:v>42.071106999999998</c:v>
                </c:pt>
                <c:pt idx="1891">
                  <c:v>42.073182000000003</c:v>
                </c:pt>
                <c:pt idx="1892">
                  <c:v>42.076706000000001</c:v>
                </c:pt>
                <c:pt idx="1893">
                  <c:v>42.077573999999998</c:v>
                </c:pt>
                <c:pt idx="1894">
                  <c:v>42.082870999999997</c:v>
                </c:pt>
                <c:pt idx="1895">
                  <c:v>42.084235</c:v>
                </c:pt>
                <c:pt idx="1896">
                  <c:v>42.08569</c:v>
                </c:pt>
                <c:pt idx="1897">
                  <c:v>42.086610999999998</c:v>
                </c:pt>
                <c:pt idx="1898">
                  <c:v>42.087989</c:v>
                </c:pt>
                <c:pt idx="1899">
                  <c:v>42.088760000000001</c:v>
                </c:pt>
                <c:pt idx="1900">
                  <c:v>42.090462000000002</c:v>
                </c:pt>
                <c:pt idx="1901">
                  <c:v>42.091538</c:v>
                </c:pt>
                <c:pt idx="1902">
                  <c:v>42.091828</c:v>
                </c:pt>
                <c:pt idx="1903">
                  <c:v>42.093597000000003</c:v>
                </c:pt>
                <c:pt idx="1904">
                  <c:v>42.093856000000002</c:v>
                </c:pt>
                <c:pt idx="1905">
                  <c:v>42.095578000000003</c:v>
                </c:pt>
                <c:pt idx="1906">
                  <c:v>42.097479999999997</c:v>
                </c:pt>
                <c:pt idx="1907">
                  <c:v>42.100084000000003</c:v>
                </c:pt>
                <c:pt idx="1908">
                  <c:v>42.101399999999998</c:v>
                </c:pt>
                <c:pt idx="1909">
                  <c:v>42.102820999999999</c:v>
                </c:pt>
                <c:pt idx="1910">
                  <c:v>42.102989999999998</c:v>
                </c:pt>
                <c:pt idx="1911">
                  <c:v>42.105193</c:v>
                </c:pt>
                <c:pt idx="1912">
                  <c:v>42.106338000000001</c:v>
                </c:pt>
                <c:pt idx="1913">
                  <c:v>42.106701000000001</c:v>
                </c:pt>
                <c:pt idx="1914">
                  <c:v>42.107838999999998</c:v>
                </c:pt>
                <c:pt idx="1915">
                  <c:v>42.108277999999999</c:v>
                </c:pt>
                <c:pt idx="1916">
                  <c:v>42.110256999999997</c:v>
                </c:pt>
                <c:pt idx="1917">
                  <c:v>42.114413999999996</c:v>
                </c:pt>
                <c:pt idx="1918">
                  <c:v>42.115031999999999</c:v>
                </c:pt>
                <c:pt idx="1919">
                  <c:v>42.116287</c:v>
                </c:pt>
                <c:pt idx="1920">
                  <c:v>42.117418999999998</c:v>
                </c:pt>
                <c:pt idx="1921">
                  <c:v>42.118769</c:v>
                </c:pt>
                <c:pt idx="1922">
                  <c:v>42.121977999999999</c:v>
                </c:pt>
                <c:pt idx="1923">
                  <c:v>42.122394</c:v>
                </c:pt>
                <c:pt idx="1924">
                  <c:v>42.123204000000001</c:v>
                </c:pt>
                <c:pt idx="1925">
                  <c:v>42.123212000000002</c:v>
                </c:pt>
                <c:pt idx="1926">
                  <c:v>42.123325000000001</c:v>
                </c:pt>
                <c:pt idx="1927">
                  <c:v>42.123907000000003</c:v>
                </c:pt>
                <c:pt idx="1928">
                  <c:v>42.124920000000003</c:v>
                </c:pt>
                <c:pt idx="1929">
                  <c:v>42.125286000000003</c:v>
                </c:pt>
                <c:pt idx="1930">
                  <c:v>42.125311000000004</c:v>
                </c:pt>
                <c:pt idx="1931">
                  <c:v>42.125565999999999</c:v>
                </c:pt>
                <c:pt idx="1932">
                  <c:v>42.126382</c:v>
                </c:pt>
                <c:pt idx="1933">
                  <c:v>42.126537999999996</c:v>
                </c:pt>
                <c:pt idx="1934">
                  <c:v>42.132114000000001</c:v>
                </c:pt>
                <c:pt idx="1935">
                  <c:v>42.133510999999999</c:v>
                </c:pt>
                <c:pt idx="1936">
                  <c:v>42.134565000000002</c:v>
                </c:pt>
                <c:pt idx="1937">
                  <c:v>42.135244999999998</c:v>
                </c:pt>
                <c:pt idx="1938">
                  <c:v>42.137605000000001</c:v>
                </c:pt>
                <c:pt idx="1939">
                  <c:v>42.138168</c:v>
                </c:pt>
                <c:pt idx="1940">
                  <c:v>42.138764999999999</c:v>
                </c:pt>
                <c:pt idx="1941">
                  <c:v>42.139088999999998</c:v>
                </c:pt>
                <c:pt idx="1942">
                  <c:v>42.141207000000001</c:v>
                </c:pt>
                <c:pt idx="1943">
                  <c:v>42.143619999999999</c:v>
                </c:pt>
                <c:pt idx="1944">
                  <c:v>42.143684</c:v>
                </c:pt>
                <c:pt idx="1945">
                  <c:v>42.143842999999997</c:v>
                </c:pt>
                <c:pt idx="1946">
                  <c:v>42.145873999999999</c:v>
                </c:pt>
                <c:pt idx="1947">
                  <c:v>42.149135999999999</c:v>
                </c:pt>
                <c:pt idx="1948">
                  <c:v>42.149763999999998</c:v>
                </c:pt>
                <c:pt idx="1949">
                  <c:v>42.150871000000002</c:v>
                </c:pt>
                <c:pt idx="1950">
                  <c:v>42.151285000000001</c:v>
                </c:pt>
                <c:pt idx="1951">
                  <c:v>42.152417</c:v>
                </c:pt>
                <c:pt idx="1952">
                  <c:v>42.152973000000003</c:v>
                </c:pt>
                <c:pt idx="1953">
                  <c:v>42.153247</c:v>
                </c:pt>
                <c:pt idx="1954">
                  <c:v>42.153680000000001</c:v>
                </c:pt>
                <c:pt idx="1955">
                  <c:v>42.156829000000002</c:v>
                </c:pt>
                <c:pt idx="1956">
                  <c:v>42.158683000000003</c:v>
                </c:pt>
                <c:pt idx="1957">
                  <c:v>42.159967000000002</c:v>
                </c:pt>
                <c:pt idx="1958">
                  <c:v>42.161558999999997</c:v>
                </c:pt>
                <c:pt idx="1959">
                  <c:v>42.164678000000002</c:v>
                </c:pt>
                <c:pt idx="1960">
                  <c:v>42.168211999999997</c:v>
                </c:pt>
                <c:pt idx="1961">
                  <c:v>42.170234000000001</c:v>
                </c:pt>
                <c:pt idx="1962">
                  <c:v>42.171505000000003</c:v>
                </c:pt>
                <c:pt idx="1963">
                  <c:v>42.172071000000003</c:v>
                </c:pt>
                <c:pt idx="1964">
                  <c:v>42.175058</c:v>
                </c:pt>
                <c:pt idx="1965">
                  <c:v>42.183439999999997</c:v>
                </c:pt>
                <c:pt idx="1966">
                  <c:v>42.183790000000002</c:v>
                </c:pt>
                <c:pt idx="1967">
                  <c:v>42.185062000000002</c:v>
                </c:pt>
                <c:pt idx="1968">
                  <c:v>42.185889000000003</c:v>
                </c:pt>
                <c:pt idx="1969">
                  <c:v>42.186388000000001</c:v>
                </c:pt>
                <c:pt idx="1970">
                  <c:v>42.187429999999999</c:v>
                </c:pt>
                <c:pt idx="1971">
                  <c:v>42.187849999999997</c:v>
                </c:pt>
                <c:pt idx="1972">
                  <c:v>42.188350999999997</c:v>
                </c:pt>
                <c:pt idx="1973">
                  <c:v>42.189718999999997</c:v>
                </c:pt>
                <c:pt idx="1974">
                  <c:v>42.190170000000002</c:v>
                </c:pt>
                <c:pt idx="1975">
                  <c:v>42.190519000000002</c:v>
                </c:pt>
                <c:pt idx="1976">
                  <c:v>42.190537999999997</c:v>
                </c:pt>
                <c:pt idx="1977">
                  <c:v>42.191864000000002</c:v>
                </c:pt>
                <c:pt idx="1978">
                  <c:v>42.194715000000002</c:v>
                </c:pt>
                <c:pt idx="1979">
                  <c:v>42.197037999999999</c:v>
                </c:pt>
                <c:pt idx="1980">
                  <c:v>42.197425000000003</c:v>
                </c:pt>
                <c:pt idx="1981">
                  <c:v>42.198991999999997</c:v>
                </c:pt>
                <c:pt idx="1982">
                  <c:v>42.199379</c:v>
                </c:pt>
                <c:pt idx="1983">
                  <c:v>42.199964999999999</c:v>
                </c:pt>
                <c:pt idx="1984">
                  <c:v>42.200465999999999</c:v>
                </c:pt>
                <c:pt idx="1985">
                  <c:v>42.205240000000003</c:v>
                </c:pt>
                <c:pt idx="1986">
                  <c:v>42.205452000000001</c:v>
                </c:pt>
                <c:pt idx="1987">
                  <c:v>42.206339999999997</c:v>
                </c:pt>
                <c:pt idx="1988">
                  <c:v>42.206820999999998</c:v>
                </c:pt>
                <c:pt idx="1989">
                  <c:v>42.207121000000001</c:v>
                </c:pt>
                <c:pt idx="1990">
                  <c:v>42.207526999999999</c:v>
                </c:pt>
                <c:pt idx="1991">
                  <c:v>42.207870999999997</c:v>
                </c:pt>
                <c:pt idx="1992">
                  <c:v>42.210714000000003</c:v>
                </c:pt>
                <c:pt idx="1993">
                  <c:v>42.212848000000001</c:v>
                </c:pt>
                <c:pt idx="1994">
                  <c:v>42.214075999999999</c:v>
                </c:pt>
                <c:pt idx="1995">
                  <c:v>42.214758000000003</c:v>
                </c:pt>
                <c:pt idx="1996">
                  <c:v>42.215943000000003</c:v>
                </c:pt>
                <c:pt idx="1997">
                  <c:v>42.216878000000001</c:v>
                </c:pt>
                <c:pt idx="1998">
                  <c:v>42.216923999999999</c:v>
                </c:pt>
                <c:pt idx="1999">
                  <c:v>42.221499000000001</c:v>
                </c:pt>
                <c:pt idx="2000">
                  <c:v>42.221555000000002</c:v>
                </c:pt>
                <c:pt idx="2001">
                  <c:v>42.221677999999997</c:v>
                </c:pt>
                <c:pt idx="2002">
                  <c:v>42.223694999999999</c:v>
                </c:pt>
                <c:pt idx="2003">
                  <c:v>42.225285999999997</c:v>
                </c:pt>
                <c:pt idx="2004">
                  <c:v>42.231450000000002</c:v>
                </c:pt>
                <c:pt idx="2005">
                  <c:v>42.232588999999997</c:v>
                </c:pt>
                <c:pt idx="2006">
                  <c:v>42.233097000000001</c:v>
                </c:pt>
                <c:pt idx="2007">
                  <c:v>42.233772000000002</c:v>
                </c:pt>
                <c:pt idx="2008">
                  <c:v>42.234361999999997</c:v>
                </c:pt>
                <c:pt idx="2009">
                  <c:v>42.235317999999999</c:v>
                </c:pt>
                <c:pt idx="2010">
                  <c:v>42.235588</c:v>
                </c:pt>
                <c:pt idx="2011">
                  <c:v>42.236744999999999</c:v>
                </c:pt>
                <c:pt idx="2012">
                  <c:v>42.237054000000001</c:v>
                </c:pt>
                <c:pt idx="2013">
                  <c:v>42.240923000000002</c:v>
                </c:pt>
                <c:pt idx="2014">
                  <c:v>42.241470999999997</c:v>
                </c:pt>
                <c:pt idx="2015">
                  <c:v>42.243343000000003</c:v>
                </c:pt>
                <c:pt idx="2016">
                  <c:v>42.245398000000002</c:v>
                </c:pt>
                <c:pt idx="2017">
                  <c:v>42.247041000000003</c:v>
                </c:pt>
                <c:pt idx="2018">
                  <c:v>42.252808999999999</c:v>
                </c:pt>
                <c:pt idx="2019">
                  <c:v>42.254080000000002</c:v>
                </c:pt>
                <c:pt idx="2020">
                  <c:v>42.256349</c:v>
                </c:pt>
                <c:pt idx="2021">
                  <c:v>42.256998000000003</c:v>
                </c:pt>
                <c:pt idx="2022">
                  <c:v>42.256998000000003</c:v>
                </c:pt>
                <c:pt idx="2023">
                  <c:v>42.257429000000002</c:v>
                </c:pt>
                <c:pt idx="2024">
                  <c:v>42.258375000000001</c:v>
                </c:pt>
                <c:pt idx="2025">
                  <c:v>42.259903000000001</c:v>
                </c:pt>
                <c:pt idx="2026">
                  <c:v>42.264004</c:v>
                </c:pt>
                <c:pt idx="2027">
                  <c:v>42.264324000000002</c:v>
                </c:pt>
                <c:pt idx="2028">
                  <c:v>42.264370999999997</c:v>
                </c:pt>
                <c:pt idx="2029">
                  <c:v>42.265970000000003</c:v>
                </c:pt>
                <c:pt idx="2030">
                  <c:v>42.267902999999997</c:v>
                </c:pt>
                <c:pt idx="2031">
                  <c:v>42.268971000000001</c:v>
                </c:pt>
                <c:pt idx="2032">
                  <c:v>42.269891000000001</c:v>
                </c:pt>
                <c:pt idx="2033">
                  <c:v>42.270546000000003</c:v>
                </c:pt>
                <c:pt idx="2034">
                  <c:v>42.271262</c:v>
                </c:pt>
                <c:pt idx="2035">
                  <c:v>42.271898</c:v>
                </c:pt>
                <c:pt idx="2036">
                  <c:v>42.272055000000002</c:v>
                </c:pt>
                <c:pt idx="2037">
                  <c:v>42.272570000000002</c:v>
                </c:pt>
                <c:pt idx="2038">
                  <c:v>42.276753999999997</c:v>
                </c:pt>
                <c:pt idx="2039">
                  <c:v>42.280149000000002</c:v>
                </c:pt>
                <c:pt idx="2040">
                  <c:v>42.281267</c:v>
                </c:pt>
                <c:pt idx="2041">
                  <c:v>42.281581000000003</c:v>
                </c:pt>
                <c:pt idx="2042">
                  <c:v>42.282203000000003</c:v>
                </c:pt>
                <c:pt idx="2043">
                  <c:v>42.283585000000002</c:v>
                </c:pt>
                <c:pt idx="2044">
                  <c:v>42.284739000000002</c:v>
                </c:pt>
                <c:pt idx="2045">
                  <c:v>42.286113999999998</c:v>
                </c:pt>
                <c:pt idx="2046">
                  <c:v>42.288485000000001</c:v>
                </c:pt>
                <c:pt idx="2047">
                  <c:v>42.290973000000001</c:v>
                </c:pt>
                <c:pt idx="2048">
                  <c:v>42.291238</c:v>
                </c:pt>
                <c:pt idx="2049">
                  <c:v>42.292918999999998</c:v>
                </c:pt>
                <c:pt idx="2050">
                  <c:v>42.294632</c:v>
                </c:pt>
                <c:pt idx="2051">
                  <c:v>42.294728999999997</c:v>
                </c:pt>
                <c:pt idx="2052">
                  <c:v>42.295470000000002</c:v>
                </c:pt>
                <c:pt idx="2053">
                  <c:v>42.297497999999997</c:v>
                </c:pt>
                <c:pt idx="2054">
                  <c:v>42.298637999999997</c:v>
                </c:pt>
                <c:pt idx="2055">
                  <c:v>42.300524000000003</c:v>
                </c:pt>
                <c:pt idx="2056">
                  <c:v>42.302821999999999</c:v>
                </c:pt>
                <c:pt idx="2057">
                  <c:v>42.303410999999997</c:v>
                </c:pt>
                <c:pt idx="2058">
                  <c:v>42.304046</c:v>
                </c:pt>
                <c:pt idx="2059">
                  <c:v>42.306479000000003</c:v>
                </c:pt>
                <c:pt idx="2060">
                  <c:v>42.306843999999998</c:v>
                </c:pt>
                <c:pt idx="2061">
                  <c:v>42.311599999999999</c:v>
                </c:pt>
                <c:pt idx="2062">
                  <c:v>42.311819</c:v>
                </c:pt>
                <c:pt idx="2063">
                  <c:v>42.312857000000001</c:v>
                </c:pt>
                <c:pt idx="2064">
                  <c:v>42.314314000000003</c:v>
                </c:pt>
                <c:pt idx="2065">
                  <c:v>42.314413000000002</c:v>
                </c:pt>
                <c:pt idx="2066">
                  <c:v>42.314433000000001</c:v>
                </c:pt>
                <c:pt idx="2067">
                  <c:v>42.314641000000002</c:v>
                </c:pt>
                <c:pt idx="2068">
                  <c:v>42.315939999999998</c:v>
                </c:pt>
                <c:pt idx="2069">
                  <c:v>42.316121000000003</c:v>
                </c:pt>
                <c:pt idx="2070">
                  <c:v>42.320950000000003</c:v>
                </c:pt>
                <c:pt idx="2071">
                  <c:v>42.321719999999999</c:v>
                </c:pt>
                <c:pt idx="2072">
                  <c:v>42.323143999999999</c:v>
                </c:pt>
                <c:pt idx="2073">
                  <c:v>42.323725000000003</c:v>
                </c:pt>
                <c:pt idx="2074">
                  <c:v>42.324207000000001</c:v>
                </c:pt>
                <c:pt idx="2075">
                  <c:v>42.324601000000001</c:v>
                </c:pt>
                <c:pt idx="2076">
                  <c:v>42.324767999999999</c:v>
                </c:pt>
                <c:pt idx="2077">
                  <c:v>42.327437000000003</c:v>
                </c:pt>
                <c:pt idx="2078">
                  <c:v>42.327471000000003</c:v>
                </c:pt>
                <c:pt idx="2079">
                  <c:v>42.329070000000002</c:v>
                </c:pt>
                <c:pt idx="2080">
                  <c:v>42.329644000000002</c:v>
                </c:pt>
                <c:pt idx="2081">
                  <c:v>42.330112</c:v>
                </c:pt>
                <c:pt idx="2082">
                  <c:v>42.330756000000001</c:v>
                </c:pt>
                <c:pt idx="2083">
                  <c:v>42.330992000000002</c:v>
                </c:pt>
                <c:pt idx="2084">
                  <c:v>42.332756000000003</c:v>
                </c:pt>
                <c:pt idx="2085">
                  <c:v>42.332853999999998</c:v>
                </c:pt>
                <c:pt idx="2086">
                  <c:v>42.333630999999997</c:v>
                </c:pt>
                <c:pt idx="2087">
                  <c:v>42.334437000000001</c:v>
                </c:pt>
                <c:pt idx="2088">
                  <c:v>42.334761</c:v>
                </c:pt>
                <c:pt idx="2089">
                  <c:v>42.335900000000002</c:v>
                </c:pt>
                <c:pt idx="2090">
                  <c:v>42.336906999999997</c:v>
                </c:pt>
                <c:pt idx="2091">
                  <c:v>42.337440000000001</c:v>
                </c:pt>
                <c:pt idx="2092">
                  <c:v>42.338014999999999</c:v>
                </c:pt>
                <c:pt idx="2093">
                  <c:v>42.339494000000002</c:v>
                </c:pt>
                <c:pt idx="2094">
                  <c:v>42.340786999999999</c:v>
                </c:pt>
                <c:pt idx="2095">
                  <c:v>42.342283000000002</c:v>
                </c:pt>
                <c:pt idx="2096">
                  <c:v>42.343418</c:v>
                </c:pt>
                <c:pt idx="2097">
                  <c:v>42.344700000000003</c:v>
                </c:pt>
                <c:pt idx="2098">
                  <c:v>42.344901</c:v>
                </c:pt>
                <c:pt idx="2099">
                  <c:v>42.344928000000003</c:v>
                </c:pt>
                <c:pt idx="2100">
                  <c:v>42.346176</c:v>
                </c:pt>
                <c:pt idx="2101">
                  <c:v>42.348931</c:v>
                </c:pt>
                <c:pt idx="2102">
                  <c:v>42.352355000000003</c:v>
                </c:pt>
                <c:pt idx="2103">
                  <c:v>42.353655000000003</c:v>
                </c:pt>
                <c:pt idx="2104">
                  <c:v>42.354408999999997</c:v>
                </c:pt>
                <c:pt idx="2105">
                  <c:v>42.355350999999999</c:v>
                </c:pt>
                <c:pt idx="2106">
                  <c:v>42.356565000000003</c:v>
                </c:pt>
                <c:pt idx="2107">
                  <c:v>42.356780000000001</c:v>
                </c:pt>
                <c:pt idx="2108">
                  <c:v>42.356963</c:v>
                </c:pt>
                <c:pt idx="2109">
                  <c:v>42.356999999999999</c:v>
                </c:pt>
                <c:pt idx="2110">
                  <c:v>42.358921000000002</c:v>
                </c:pt>
                <c:pt idx="2111">
                  <c:v>42.359133999999997</c:v>
                </c:pt>
                <c:pt idx="2112">
                  <c:v>42.362183999999999</c:v>
                </c:pt>
                <c:pt idx="2113">
                  <c:v>42.365895999999999</c:v>
                </c:pt>
                <c:pt idx="2114">
                  <c:v>42.367041999999998</c:v>
                </c:pt>
                <c:pt idx="2115">
                  <c:v>42.367063000000002</c:v>
                </c:pt>
                <c:pt idx="2116">
                  <c:v>42.367918000000003</c:v>
                </c:pt>
                <c:pt idx="2117">
                  <c:v>42.368589999999998</c:v>
                </c:pt>
                <c:pt idx="2118">
                  <c:v>42.368636000000002</c:v>
                </c:pt>
                <c:pt idx="2119">
                  <c:v>42.371536999999996</c:v>
                </c:pt>
                <c:pt idx="2120">
                  <c:v>42.372807000000002</c:v>
                </c:pt>
                <c:pt idx="2121">
                  <c:v>42.376356999999999</c:v>
                </c:pt>
                <c:pt idx="2122">
                  <c:v>42.376792000000002</c:v>
                </c:pt>
                <c:pt idx="2123">
                  <c:v>42.377229</c:v>
                </c:pt>
                <c:pt idx="2124">
                  <c:v>42.377695000000003</c:v>
                </c:pt>
                <c:pt idx="2125">
                  <c:v>42.378520000000002</c:v>
                </c:pt>
                <c:pt idx="2126">
                  <c:v>42.379095</c:v>
                </c:pt>
                <c:pt idx="2127">
                  <c:v>42.379781999999999</c:v>
                </c:pt>
                <c:pt idx="2128">
                  <c:v>42.384912</c:v>
                </c:pt>
                <c:pt idx="2129">
                  <c:v>42.385677000000001</c:v>
                </c:pt>
                <c:pt idx="2130">
                  <c:v>42.385820000000002</c:v>
                </c:pt>
                <c:pt idx="2131">
                  <c:v>42.386670000000002</c:v>
                </c:pt>
                <c:pt idx="2132">
                  <c:v>42.390644000000002</c:v>
                </c:pt>
                <c:pt idx="2133">
                  <c:v>42.393566999999997</c:v>
                </c:pt>
                <c:pt idx="2134">
                  <c:v>42.394345000000001</c:v>
                </c:pt>
                <c:pt idx="2135">
                  <c:v>42.394857000000002</c:v>
                </c:pt>
                <c:pt idx="2136">
                  <c:v>42.395892000000003</c:v>
                </c:pt>
                <c:pt idx="2137">
                  <c:v>42.399281000000002</c:v>
                </c:pt>
                <c:pt idx="2138">
                  <c:v>42.402061000000003</c:v>
                </c:pt>
                <c:pt idx="2139">
                  <c:v>42.40231</c:v>
                </c:pt>
                <c:pt idx="2140">
                  <c:v>42.403280000000002</c:v>
                </c:pt>
                <c:pt idx="2141">
                  <c:v>42.403294000000002</c:v>
                </c:pt>
                <c:pt idx="2142">
                  <c:v>42.404473000000003</c:v>
                </c:pt>
                <c:pt idx="2143">
                  <c:v>42.405271999999997</c:v>
                </c:pt>
                <c:pt idx="2144">
                  <c:v>42.407083</c:v>
                </c:pt>
                <c:pt idx="2145">
                  <c:v>42.408019000000003</c:v>
                </c:pt>
                <c:pt idx="2146">
                  <c:v>42.409087</c:v>
                </c:pt>
                <c:pt idx="2147">
                  <c:v>42.411197000000001</c:v>
                </c:pt>
                <c:pt idx="2148">
                  <c:v>42.411591999999999</c:v>
                </c:pt>
                <c:pt idx="2149">
                  <c:v>42.414774999999999</c:v>
                </c:pt>
                <c:pt idx="2150">
                  <c:v>42.415579999999999</c:v>
                </c:pt>
                <c:pt idx="2151">
                  <c:v>42.416114</c:v>
                </c:pt>
                <c:pt idx="2152">
                  <c:v>42.417020000000001</c:v>
                </c:pt>
                <c:pt idx="2153">
                  <c:v>42.417181999999997</c:v>
                </c:pt>
                <c:pt idx="2154">
                  <c:v>42.420167999999997</c:v>
                </c:pt>
                <c:pt idx="2155">
                  <c:v>42.422409000000002</c:v>
                </c:pt>
                <c:pt idx="2156">
                  <c:v>42.430033000000002</c:v>
                </c:pt>
                <c:pt idx="2157">
                  <c:v>42.431697999999997</c:v>
                </c:pt>
                <c:pt idx="2158">
                  <c:v>42.433143999999999</c:v>
                </c:pt>
                <c:pt idx="2159">
                  <c:v>42.433475999999999</c:v>
                </c:pt>
                <c:pt idx="2160">
                  <c:v>42.437358000000003</c:v>
                </c:pt>
                <c:pt idx="2161">
                  <c:v>42.437953999999998</c:v>
                </c:pt>
                <c:pt idx="2162">
                  <c:v>42.439515999999998</c:v>
                </c:pt>
                <c:pt idx="2163">
                  <c:v>42.439523999999999</c:v>
                </c:pt>
                <c:pt idx="2164">
                  <c:v>42.439812000000003</c:v>
                </c:pt>
                <c:pt idx="2165">
                  <c:v>42.441699</c:v>
                </c:pt>
                <c:pt idx="2166">
                  <c:v>42.442611999999997</c:v>
                </c:pt>
                <c:pt idx="2167">
                  <c:v>42.444654999999997</c:v>
                </c:pt>
                <c:pt idx="2168">
                  <c:v>42.445765000000002</c:v>
                </c:pt>
                <c:pt idx="2169">
                  <c:v>42.446241000000001</c:v>
                </c:pt>
                <c:pt idx="2170">
                  <c:v>42.446547000000002</c:v>
                </c:pt>
                <c:pt idx="2171">
                  <c:v>42.447032999999998</c:v>
                </c:pt>
                <c:pt idx="2172">
                  <c:v>42.447096999999999</c:v>
                </c:pt>
                <c:pt idx="2173">
                  <c:v>42.448773000000003</c:v>
                </c:pt>
                <c:pt idx="2174">
                  <c:v>42.449002999999998</c:v>
                </c:pt>
                <c:pt idx="2175">
                  <c:v>42.451475000000002</c:v>
                </c:pt>
                <c:pt idx="2176">
                  <c:v>42.451985000000001</c:v>
                </c:pt>
                <c:pt idx="2177">
                  <c:v>42.452331999999998</c:v>
                </c:pt>
                <c:pt idx="2178">
                  <c:v>42.456133999999999</c:v>
                </c:pt>
                <c:pt idx="2179">
                  <c:v>42.458410000000001</c:v>
                </c:pt>
                <c:pt idx="2180">
                  <c:v>42.458649999999999</c:v>
                </c:pt>
                <c:pt idx="2181">
                  <c:v>42.458947999999999</c:v>
                </c:pt>
                <c:pt idx="2182">
                  <c:v>42.462324000000002</c:v>
                </c:pt>
                <c:pt idx="2183">
                  <c:v>42.464061999999998</c:v>
                </c:pt>
                <c:pt idx="2184">
                  <c:v>42.464686999999998</c:v>
                </c:pt>
                <c:pt idx="2185">
                  <c:v>42.467483000000001</c:v>
                </c:pt>
                <c:pt idx="2186">
                  <c:v>42.467820000000003</c:v>
                </c:pt>
                <c:pt idx="2187">
                  <c:v>42.468114999999997</c:v>
                </c:pt>
                <c:pt idx="2188">
                  <c:v>42.469661000000002</c:v>
                </c:pt>
                <c:pt idx="2189">
                  <c:v>42.471361999999999</c:v>
                </c:pt>
                <c:pt idx="2190">
                  <c:v>42.474355000000003</c:v>
                </c:pt>
                <c:pt idx="2191">
                  <c:v>42.474373</c:v>
                </c:pt>
                <c:pt idx="2192">
                  <c:v>42.474437999999999</c:v>
                </c:pt>
                <c:pt idx="2193">
                  <c:v>42.476235000000003</c:v>
                </c:pt>
                <c:pt idx="2194">
                  <c:v>42.477276000000003</c:v>
                </c:pt>
                <c:pt idx="2195">
                  <c:v>42.478498000000002</c:v>
                </c:pt>
                <c:pt idx="2196">
                  <c:v>42.481200999999999</c:v>
                </c:pt>
                <c:pt idx="2197">
                  <c:v>42.482214999999997</c:v>
                </c:pt>
                <c:pt idx="2198">
                  <c:v>42.484665</c:v>
                </c:pt>
                <c:pt idx="2199">
                  <c:v>42.485590999999999</c:v>
                </c:pt>
                <c:pt idx="2200">
                  <c:v>42.486457999999999</c:v>
                </c:pt>
                <c:pt idx="2201">
                  <c:v>42.490667000000002</c:v>
                </c:pt>
                <c:pt idx="2202">
                  <c:v>42.492072</c:v>
                </c:pt>
                <c:pt idx="2203">
                  <c:v>42.493166000000002</c:v>
                </c:pt>
                <c:pt idx="2204">
                  <c:v>42.493217000000001</c:v>
                </c:pt>
                <c:pt idx="2205">
                  <c:v>42.493747999999997</c:v>
                </c:pt>
                <c:pt idx="2206">
                  <c:v>42.495086000000001</c:v>
                </c:pt>
                <c:pt idx="2207">
                  <c:v>42.499146000000003</c:v>
                </c:pt>
                <c:pt idx="2208">
                  <c:v>42.501215000000002</c:v>
                </c:pt>
                <c:pt idx="2209">
                  <c:v>42.504151999999998</c:v>
                </c:pt>
                <c:pt idx="2210">
                  <c:v>42.504736000000001</c:v>
                </c:pt>
                <c:pt idx="2211">
                  <c:v>42.506974999999997</c:v>
                </c:pt>
                <c:pt idx="2212">
                  <c:v>42.507609000000002</c:v>
                </c:pt>
                <c:pt idx="2213">
                  <c:v>42.509632000000003</c:v>
                </c:pt>
                <c:pt idx="2214">
                  <c:v>42.510505000000002</c:v>
                </c:pt>
                <c:pt idx="2215">
                  <c:v>42.511519</c:v>
                </c:pt>
                <c:pt idx="2216">
                  <c:v>42.512383</c:v>
                </c:pt>
                <c:pt idx="2217">
                  <c:v>42.512490999999997</c:v>
                </c:pt>
                <c:pt idx="2218">
                  <c:v>42.514462999999999</c:v>
                </c:pt>
                <c:pt idx="2219">
                  <c:v>42.517190999999997</c:v>
                </c:pt>
                <c:pt idx="2220">
                  <c:v>42.518763</c:v>
                </c:pt>
                <c:pt idx="2221">
                  <c:v>42.519095999999998</c:v>
                </c:pt>
                <c:pt idx="2222">
                  <c:v>42.519841999999997</c:v>
                </c:pt>
                <c:pt idx="2223">
                  <c:v>42.521678999999999</c:v>
                </c:pt>
                <c:pt idx="2224">
                  <c:v>42.522559999999999</c:v>
                </c:pt>
                <c:pt idx="2225">
                  <c:v>42.525258000000001</c:v>
                </c:pt>
                <c:pt idx="2226">
                  <c:v>42.53004</c:v>
                </c:pt>
                <c:pt idx="2227">
                  <c:v>42.531461</c:v>
                </c:pt>
                <c:pt idx="2228">
                  <c:v>42.532012000000002</c:v>
                </c:pt>
                <c:pt idx="2229">
                  <c:v>42.533391999999999</c:v>
                </c:pt>
                <c:pt idx="2230">
                  <c:v>42.534916000000003</c:v>
                </c:pt>
                <c:pt idx="2231">
                  <c:v>42.535214000000003</c:v>
                </c:pt>
                <c:pt idx="2232">
                  <c:v>42.535499999999999</c:v>
                </c:pt>
                <c:pt idx="2233">
                  <c:v>42.536982999999999</c:v>
                </c:pt>
                <c:pt idx="2234">
                  <c:v>42.539738999999997</c:v>
                </c:pt>
                <c:pt idx="2235">
                  <c:v>42.540453999999997</c:v>
                </c:pt>
                <c:pt idx="2236">
                  <c:v>42.540613999999998</c:v>
                </c:pt>
                <c:pt idx="2237">
                  <c:v>42.541300999999997</c:v>
                </c:pt>
                <c:pt idx="2238">
                  <c:v>42.543249000000003</c:v>
                </c:pt>
                <c:pt idx="2239">
                  <c:v>42.543584000000003</c:v>
                </c:pt>
                <c:pt idx="2240">
                  <c:v>42.547086</c:v>
                </c:pt>
                <c:pt idx="2241">
                  <c:v>42.547212000000002</c:v>
                </c:pt>
                <c:pt idx="2242">
                  <c:v>42.547390999999998</c:v>
                </c:pt>
                <c:pt idx="2243">
                  <c:v>42.548436000000002</c:v>
                </c:pt>
                <c:pt idx="2244">
                  <c:v>42.551336999999997</c:v>
                </c:pt>
                <c:pt idx="2245">
                  <c:v>42.552813</c:v>
                </c:pt>
                <c:pt idx="2246">
                  <c:v>42.557372999999998</c:v>
                </c:pt>
                <c:pt idx="2247">
                  <c:v>42.558573000000003</c:v>
                </c:pt>
                <c:pt idx="2248">
                  <c:v>42.558619999999998</c:v>
                </c:pt>
                <c:pt idx="2249">
                  <c:v>42.560746999999999</c:v>
                </c:pt>
                <c:pt idx="2250">
                  <c:v>42.561008999999999</c:v>
                </c:pt>
                <c:pt idx="2251">
                  <c:v>42.564495999999998</c:v>
                </c:pt>
                <c:pt idx="2252">
                  <c:v>42.566180000000003</c:v>
                </c:pt>
                <c:pt idx="2253">
                  <c:v>42.566535999999999</c:v>
                </c:pt>
                <c:pt idx="2254">
                  <c:v>42.567532999999997</c:v>
                </c:pt>
                <c:pt idx="2255">
                  <c:v>42.569443</c:v>
                </c:pt>
                <c:pt idx="2256">
                  <c:v>42.575400999999999</c:v>
                </c:pt>
                <c:pt idx="2257">
                  <c:v>42.576253999999999</c:v>
                </c:pt>
                <c:pt idx="2258">
                  <c:v>42.579031000000001</c:v>
                </c:pt>
                <c:pt idx="2259">
                  <c:v>42.580497999999999</c:v>
                </c:pt>
                <c:pt idx="2260">
                  <c:v>42.581086999999997</c:v>
                </c:pt>
                <c:pt idx="2261">
                  <c:v>42.581454999999998</c:v>
                </c:pt>
                <c:pt idx="2262">
                  <c:v>42.581685</c:v>
                </c:pt>
                <c:pt idx="2263">
                  <c:v>42.583016000000001</c:v>
                </c:pt>
                <c:pt idx="2264">
                  <c:v>42.585073000000001</c:v>
                </c:pt>
                <c:pt idx="2265">
                  <c:v>42.586322000000003</c:v>
                </c:pt>
                <c:pt idx="2266">
                  <c:v>42.589793999999998</c:v>
                </c:pt>
                <c:pt idx="2267">
                  <c:v>42.589920999999997</c:v>
                </c:pt>
                <c:pt idx="2268">
                  <c:v>42.592574999999997</c:v>
                </c:pt>
                <c:pt idx="2269">
                  <c:v>42.593317999999996</c:v>
                </c:pt>
                <c:pt idx="2270">
                  <c:v>42.593392000000001</c:v>
                </c:pt>
                <c:pt idx="2271">
                  <c:v>42.593561000000001</c:v>
                </c:pt>
                <c:pt idx="2272">
                  <c:v>42.593589000000001</c:v>
                </c:pt>
                <c:pt idx="2273">
                  <c:v>42.593859000000002</c:v>
                </c:pt>
                <c:pt idx="2274">
                  <c:v>42.598554999999998</c:v>
                </c:pt>
                <c:pt idx="2275">
                  <c:v>42.599885999999998</c:v>
                </c:pt>
                <c:pt idx="2276">
                  <c:v>42.599941000000001</c:v>
                </c:pt>
                <c:pt idx="2277">
                  <c:v>42.603157000000003</c:v>
                </c:pt>
                <c:pt idx="2278">
                  <c:v>42.607072000000002</c:v>
                </c:pt>
                <c:pt idx="2279">
                  <c:v>42.607495999999998</c:v>
                </c:pt>
                <c:pt idx="2280">
                  <c:v>42.608150000000002</c:v>
                </c:pt>
                <c:pt idx="2281">
                  <c:v>42.609642000000001</c:v>
                </c:pt>
                <c:pt idx="2282">
                  <c:v>42.610672000000001</c:v>
                </c:pt>
                <c:pt idx="2283">
                  <c:v>42.613939000000002</c:v>
                </c:pt>
                <c:pt idx="2284">
                  <c:v>42.616886000000001</c:v>
                </c:pt>
                <c:pt idx="2285">
                  <c:v>42.618845</c:v>
                </c:pt>
                <c:pt idx="2286">
                  <c:v>42.619219999999999</c:v>
                </c:pt>
                <c:pt idx="2287">
                  <c:v>42.619689999999999</c:v>
                </c:pt>
                <c:pt idx="2288">
                  <c:v>42.619821999999999</c:v>
                </c:pt>
                <c:pt idx="2289">
                  <c:v>42.619912999999997</c:v>
                </c:pt>
                <c:pt idx="2290">
                  <c:v>42.620702000000001</c:v>
                </c:pt>
                <c:pt idx="2291">
                  <c:v>42.622053999999999</c:v>
                </c:pt>
                <c:pt idx="2292">
                  <c:v>42.622408</c:v>
                </c:pt>
                <c:pt idx="2293">
                  <c:v>42.624141999999999</c:v>
                </c:pt>
                <c:pt idx="2294">
                  <c:v>42.624657999999997</c:v>
                </c:pt>
                <c:pt idx="2295">
                  <c:v>42.625802999999998</c:v>
                </c:pt>
                <c:pt idx="2296">
                  <c:v>42.627955</c:v>
                </c:pt>
                <c:pt idx="2297">
                  <c:v>42.630189000000001</c:v>
                </c:pt>
                <c:pt idx="2298">
                  <c:v>42.632123999999997</c:v>
                </c:pt>
                <c:pt idx="2299">
                  <c:v>42.632435999999998</c:v>
                </c:pt>
                <c:pt idx="2300">
                  <c:v>42.633101000000003</c:v>
                </c:pt>
                <c:pt idx="2301">
                  <c:v>42.633172999999999</c:v>
                </c:pt>
                <c:pt idx="2302">
                  <c:v>42.633650000000003</c:v>
                </c:pt>
                <c:pt idx="2303">
                  <c:v>42.634332000000001</c:v>
                </c:pt>
                <c:pt idx="2304">
                  <c:v>42.635128000000002</c:v>
                </c:pt>
                <c:pt idx="2305">
                  <c:v>42.635733999999999</c:v>
                </c:pt>
                <c:pt idx="2306">
                  <c:v>42.635885000000002</c:v>
                </c:pt>
                <c:pt idx="2307">
                  <c:v>42.638005</c:v>
                </c:pt>
                <c:pt idx="2308">
                  <c:v>42.638821999999998</c:v>
                </c:pt>
                <c:pt idx="2309">
                  <c:v>42.643247000000002</c:v>
                </c:pt>
                <c:pt idx="2310">
                  <c:v>42.644177999999997</c:v>
                </c:pt>
                <c:pt idx="2311">
                  <c:v>42.648713000000001</c:v>
                </c:pt>
                <c:pt idx="2312">
                  <c:v>42.650756999999999</c:v>
                </c:pt>
                <c:pt idx="2313">
                  <c:v>42.653072000000002</c:v>
                </c:pt>
                <c:pt idx="2314">
                  <c:v>42.653793</c:v>
                </c:pt>
                <c:pt idx="2315">
                  <c:v>42.654525999999997</c:v>
                </c:pt>
                <c:pt idx="2316">
                  <c:v>42.655858000000002</c:v>
                </c:pt>
                <c:pt idx="2317">
                  <c:v>42.658579000000003</c:v>
                </c:pt>
                <c:pt idx="2318">
                  <c:v>42.662596999999998</c:v>
                </c:pt>
                <c:pt idx="2319">
                  <c:v>42.666580000000003</c:v>
                </c:pt>
                <c:pt idx="2320">
                  <c:v>42.666702999999998</c:v>
                </c:pt>
                <c:pt idx="2321">
                  <c:v>42.667406</c:v>
                </c:pt>
                <c:pt idx="2322">
                  <c:v>42.669404</c:v>
                </c:pt>
                <c:pt idx="2323">
                  <c:v>42.669496000000002</c:v>
                </c:pt>
                <c:pt idx="2324">
                  <c:v>42.669958000000001</c:v>
                </c:pt>
                <c:pt idx="2325">
                  <c:v>42.674287999999997</c:v>
                </c:pt>
                <c:pt idx="2326">
                  <c:v>42.676299</c:v>
                </c:pt>
                <c:pt idx="2327">
                  <c:v>42.680945000000001</c:v>
                </c:pt>
                <c:pt idx="2328">
                  <c:v>42.687064999999997</c:v>
                </c:pt>
                <c:pt idx="2329">
                  <c:v>42.688065999999999</c:v>
                </c:pt>
                <c:pt idx="2330">
                  <c:v>42.697166000000003</c:v>
                </c:pt>
                <c:pt idx="2331">
                  <c:v>42.698238000000003</c:v>
                </c:pt>
                <c:pt idx="2332">
                  <c:v>42.703358999999999</c:v>
                </c:pt>
                <c:pt idx="2333">
                  <c:v>42.706432999999997</c:v>
                </c:pt>
                <c:pt idx="2334">
                  <c:v>42.714421000000002</c:v>
                </c:pt>
                <c:pt idx="2335">
                  <c:v>42.714627</c:v>
                </c:pt>
                <c:pt idx="2336">
                  <c:v>42.715983999999999</c:v>
                </c:pt>
                <c:pt idx="2337">
                  <c:v>42.719402000000002</c:v>
                </c:pt>
                <c:pt idx="2338">
                  <c:v>42.719965000000002</c:v>
                </c:pt>
                <c:pt idx="2339">
                  <c:v>42.726177</c:v>
                </c:pt>
                <c:pt idx="2340">
                  <c:v>42.728352000000001</c:v>
                </c:pt>
                <c:pt idx="2341">
                  <c:v>42.729097000000003</c:v>
                </c:pt>
                <c:pt idx="2342">
                  <c:v>42.730047999999996</c:v>
                </c:pt>
                <c:pt idx="2343">
                  <c:v>42.734042000000002</c:v>
                </c:pt>
                <c:pt idx="2344">
                  <c:v>42.734282</c:v>
                </c:pt>
                <c:pt idx="2345">
                  <c:v>42.735503000000001</c:v>
                </c:pt>
                <c:pt idx="2346">
                  <c:v>42.736561999999999</c:v>
                </c:pt>
                <c:pt idx="2347">
                  <c:v>42.740682999999997</c:v>
                </c:pt>
                <c:pt idx="2348">
                  <c:v>42.744059999999998</c:v>
                </c:pt>
                <c:pt idx="2349">
                  <c:v>42.745078999999997</c:v>
                </c:pt>
                <c:pt idx="2350">
                  <c:v>42.745365999999997</c:v>
                </c:pt>
                <c:pt idx="2351">
                  <c:v>42.745638999999997</c:v>
                </c:pt>
                <c:pt idx="2352">
                  <c:v>42.745674000000001</c:v>
                </c:pt>
                <c:pt idx="2353">
                  <c:v>42.745897999999997</c:v>
                </c:pt>
                <c:pt idx="2354">
                  <c:v>42.747064999999999</c:v>
                </c:pt>
                <c:pt idx="2355">
                  <c:v>42.754564000000002</c:v>
                </c:pt>
                <c:pt idx="2356">
                  <c:v>42.757019999999997</c:v>
                </c:pt>
                <c:pt idx="2357">
                  <c:v>42.757435999999998</c:v>
                </c:pt>
                <c:pt idx="2358">
                  <c:v>42.762082999999997</c:v>
                </c:pt>
                <c:pt idx="2359">
                  <c:v>42.769235999999999</c:v>
                </c:pt>
                <c:pt idx="2360">
                  <c:v>42.769593</c:v>
                </c:pt>
                <c:pt idx="2361">
                  <c:v>42.769696000000003</c:v>
                </c:pt>
                <c:pt idx="2362">
                  <c:v>42.770978999999997</c:v>
                </c:pt>
                <c:pt idx="2363">
                  <c:v>42.771233000000002</c:v>
                </c:pt>
                <c:pt idx="2364">
                  <c:v>42.771608000000001</c:v>
                </c:pt>
                <c:pt idx="2365">
                  <c:v>42.772795000000002</c:v>
                </c:pt>
                <c:pt idx="2366">
                  <c:v>42.773088000000001</c:v>
                </c:pt>
                <c:pt idx="2367">
                  <c:v>42.774802000000001</c:v>
                </c:pt>
                <c:pt idx="2368">
                  <c:v>42.784585</c:v>
                </c:pt>
                <c:pt idx="2369">
                  <c:v>42.787449000000002</c:v>
                </c:pt>
                <c:pt idx="2370">
                  <c:v>42.788871999999998</c:v>
                </c:pt>
                <c:pt idx="2371">
                  <c:v>42.788885000000001</c:v>
                </c:pt>
                <c:pt idx="2372">
                  <c:v>42.789434999999997</c:v>
                </c:pt>
                <c:pt idx="2373">
                  <c:v>42.790199999999999</c:v>
                </c:pt>
                <c:pt idx="2374">
                  <c:v>42.790576000000001</c:v>
                </c:pt>
                <c:pt idx="2375">
                  <c:v>42.791676000000002</c:v>
                </c:pt>
                <c:pt idx="2376">
                  <c:v>42.792560999999999</c:v>
                </c:pt>
                <c:pt idx="2377">
                  <c:v>42.795828999999998</c:v>
                </c:pt>
                <c:pt idx="2378">
                  <c:v>42.796875</c:v>
                </c:pt>
                <c:pt idx="2379">
                  <c:v>42.797753999999998</c:v>
                </c:pt>
                <c:pt idx="2380">
                  <c:v>42.798808999999999</c:v>
                </c:pt>
                <c:pt idx="2381">
                  <c:v>42.801523000000003</c:v>
                </c:pt>
                <c:pt idx="2382">
                  <c:v>42.807124000000002</c:v>
                </c:pt>
                <c:pt idx="2383">
                  <c:v>42.813197000000002</c:v>
                </c:pt>
                <c:pt idx="2384">
                  <c:v>42.817735999999996</c:v>
                </c:pt>
                <c:pt idx="2385">
                  <c:v>42.819132000000003</c:v>
                </c:pt>
                <c:pt idx="2386">
                  <c:v>42.820000999999998</c:v>
                </c:pt>
                <c:pt idx="2387">
                  <c:v>42.822318000000003</c:v>
                </c:pt>
                <c:pt idx="2388">
                  <c:v>42.823126000000002</c:v>
                </c:pt>
                <c:pt idx="2389">
                  <c:v>42.823421000000003</c:v>
                </c:pt>
                <c:pt idx="2390">
                  <c:v>42.824373000000001</c:v>
                </c:pt>
                <c:pt idx="2391">
                  <c:v>42.826985000000001</c:v>
                </c:pt>
                <c:pt idx="2392">
                  <c:v>42.829796000000002</c:v>
                </c:pt>
                <c:pt idx="2393">
                  <c:v>42.833447999999997</c:v>
                </c:pt>
                <c:pt idx="2394">
                  <c:v>42.837502999999998</c:v>
                </c:pt>
                <c:pt idx="2395">
                  <c:v>42.840043000000001</c:v>
                </c:pt>
                <c:pt idx="2396">
                  <c:v>42.840986000000001</c:v>
                </c:pt>
                <c:pt idx="2397">
                  <c:v>42.843359</c:v>
                </c:pt>
                <c:pt idx="2398">
                  <c:v>42.846972000000001</c:v>
                </c:pt>
                <c:pt idx="2399">
                  <c:v>42.848252000000002</c:v>
                </c:pt>
                <c:pt idx="2400">
                  <c:v>42.851298999999997</c:v>
                </c:pt>
                <c:pt idx="2401">
                  <c:v>42.851582000000001</c:v>
                </c:pt>
                <c:pt idx="2402">
                  <c:v>42.853931000000003</c:v>
                </c:pt>
                <c:pt idx="2403">
                  <c:v>42.858058999999997</c:v>
                </c:pt>
                <c:pt idx="2404">
                  <c:v>42.860973999999999</c:v>
                </c:pt>
                <c:pt idx="2405">
                  <c:v>42.863796999999998</c:v>
                </c:pt>
                <c:pt idx="2406">
                  <c:v>42.865220999999998</c:v>
                </c:pt>
                <c:pt idx="2407">
                  <c:v>42.866540999999998</c:v>
                </c:pt>
                <c:pt idx="2408">
                  <c:v>42.870989000000002</c:v>
                </c:pt>
                <c:pt idx="2409">
                  <c:v>42.871409999999997</c:v>
                </c:pt>
                <c:pt idx="2410">
                  <c:v>42.872934000000001</c:v>
                </c:pt>
                <c:pt idx="2411">
                  <c:v>42.873797000000003</c:v>
                </c:pt>
                <c:pt idx="2412">
                  <c:v>42.875086000000003</c:v>
                </c:pt>
                <c:pt idx="2413">
                  <c:v>42.875093</c:v>
                </c:pt>
                <c:pt idx="2414">
                  <c:v>42.875996999999998</c:v>
                </c:pt>
                <c:pt idx="2415">
                  <c:v>42.877434999999998</c:v>
                </c:pt>
                <c:pt idx="2416">
                  <c:v>42.880032</c:v>
                </c:pt>
                <c:pt idx="2417">
                  <c:v>42.882182</c:v>
                </c:pt>
                <c:pt idx="2418">
                  <c:v>42.883743000000003</c:v>
                </c:pt>
                <c:pt idx="2419">
                  <c:v>42.884351000000002</c:v>
                </c:pt>
                <c:pt idx="2420">
                  <c:v>42.888435000000001</c:v>
                </c:pt>
                <c:pt idx="2421">
                  <c:v>42.890549</c:v>
                </c:pt>
                <c:pt idx="2422">
                  <c:v>42.893549999999998</c:v>
                </c:pt>
                <c:pt idx="2423">
                  <c:v>42.897823000000002</c:v>
                </c:pt>
                <c:pt idx="2424">
                  <c:v>42.897835000000001</c:v>
                </c:pt>
                <c:pt idx="2425">
                  <c:v>42.898851999999998</c:v>
                </c:pt>
                <c:pt idx="2426">
                  <c:v>42.902245000000001</c:v>
                </c:pt>
                <c:pt idx="2427">
                  <c:v>42.906297000000002</c:v>
                </c:pt>
                <c:pt idx="2428">
                  <c:v>42.906641999999998</c:v>
                </c:pt>
                <c:pt idx="2429">
                  <c:v>42.908242999999999</c:v>
                </c:pt>
                <c:pt idx="2430">
                  <c:v>42.911441000000003</c:v>
                </c:pt>
                <c:pt idx="2431">
                  <c:v>42.912128000000003</c:v>
                </c:pt>
                <c:pt idx="2432">
                  <c:v>42.914853000000001</c:v>
                </c:pt>
                <c:pt idx="2433">
                  <c:v>42.916257999999999</c:v>
                </c:pt>
                <c:pt idx="2434">
                  <c:v>42.917163000000002</c:v>
                </c:pt>
                <c:pt idx="2435">
                  <c:v>42.920974999999999</c:v>
                </c:pt>
                <c:pt idx="2436">
                  <c:v>42.921697000000002</c:v>
                </c:pt>
                <c:pt idx="2437">
                  <c:v>42.922235999999998</c:v>
                </c:pt>
                <c:pt idx="2438">
                  <c:v>42.927118999999998</c:v>
                </c:pt>
                <c:pt idx="2439">
                  <c:v>42.933123999999999</c:v>
                </c:pt>
                <c:pt idx="2440">
                  <c:v>42.939394999999998</c:v>
                </c:pt>
                <c:pt idx="2441">
                  <c:v>42.939411999999997</c:v>
                </c:pt>
                <c:pt idx="2442">
                  <c:v>42.939421000000003</c:v>
                </c:pt>
                <c:pt idx="2443">
                  <c:v>42.946430999999997</c:v>
                </c:pt>
                <c:pt idx="2444">
                  <c:v>42.948352</c:v>
                </c:pt>
                <c:pt idx="2445">
                  <c:v>42.949342000000001</c:v>
                </c:pt>
                <c:pt idx="2446">
                  <c:v>42.954749</c:v>
                </c:pt>
                <c:pt idx="2447">
                  <c:v>42.955689</c:v>
                </c:pt>
                <c:pt idx="2448">
                  <c:v>42.956178000000001</c:v>
                </c:pt>
                <c:pt idx="2449">
                  <c:v>42.957236000000002</c:v>
                </c:pt>
                <c:pt idx="2450">
                  <c:v>42.958050999999998</c:v>
                </c:pt>
                <c:pt idx="2451">
                  <c:v>42.958292</c:v>
                </c:pt>
                <c:pt idx="2452">
                  <c:v>42.958866999999998</c:v>
                </c:pt>
                <c:pt idx="2453">
                  <c:v>42.964480999999999</c:v>
                </c:pt>
                <c:pt idx="2454">
                  <c:v>42.965077000000001</c:v>
                </c:pt>
                <c:pt idx="2455">
                  <c:v>42.968443000000001</c:v>
                </c:pt>
                <c:pt idx="2456">
                  <c:v>42.970061000000001</c:v>
                </c:pt>
                <c:pt idx="2457">
                  <c:v>42.973284999999997</c:v>
                </c:pt>
                <c:pt idx="2458">
                  <c:v>42.974473000000003</c:v>
                </c:pt>
                <c:pt idx="2459">
                  <c:v>42.974884000000003</c:v>
                </c:pt>
                <c:pt idx="2460">
                  <c:v>42.975253000000002</c:v>
                </c:pt>
                <c:pt idx="2461">
                  <c:v>42.975799000000002</c:v>
                </c:pt>
                <c:pt idx="2462">
                  <c:v>42.976275999999999</c:v>
                </c:pt>
                <c:pt idx="2463">
                  <c:v>42.979156000000003</c:v>
                </c:pt>
                <c:pt idx="2464">
                  <c:v>42.983449</c:v>
                </c:pt>
                <c:pt idx="2465">
                  <c:v>42.987976000000003</c:v>
                </c:pt>
                <c:pt idx="2466">
                  <c:v>42.988073</c:v>
                </c:pt>
                <c:pt idx="2467">
                  <c:v>42.988667999999997</c:v>
                </c:pt>
                <c:pt idx="2468">
                  <c:v>42.991847</c:v>
                </c:pt>
                <c:pt idx="2469">
                  <c:v>42.993408000000002</c:v>
                </c:pt>
                <c:pt idx="2470">
                  <c:v>42.997162000000003</c:v>
                </c:pt>
                <c:pt idx="2471">
                  <c:v>43.004300999999998</c:v>
                </c:pt>
                <c:pt idx="2472">
                  <c:v>43.004840999999999</c:v>
                </c:pt>
                <c:pt idx="2473">
                  <c:v>43.008201</c:v>
                </c:pt>
                <c:pt idx="2474">
                  <c:v>43.008220000000001</c:v>
                </c:pt>
                <c:pt idx="2475">
                  <c:v>43.010513000000003</c:v>
                </c:pt>
                <c:pt idx="2476">
                  <c:v>43.013055000000001</c:v>
                </c:pt>
                <c:pt idx="2477">
                  <c:v>43.013992999999999</c:v>
                </c:pt>
                <c:pt idx="2478">
                  <c:v>43.014848000000001</c:v>
                </c:pt>
                <c:pt idx="2479">
                  <c:v>43.015179000000003</c:v>
                </c:pt>
                <c:pt idx="2480">
                  <c:v>43.015371000000002</c:v>
                </c:pt>
                <c:pt idx="2481">
                  <c:v>43.0169</c:v>
                </c:pt>
                <c:pt idx="2482">
                  <c:v>43.018186999999998</c:v>
                </c:pt>
                <c:pt idx="2483">
                  <c:v>43.019232000000002</c:v>
                </c:pt>
                <c:pt idx="2484">
                  <c:v>43.022154999999998</c:v>
                </c:pt>
                <c:pt idx="2485">
                  <c:v>43.031840000000003</c:v>
                </c:pt>
                <c:pt idx="2486">
                  <c:v>43.031849999999999</c:v>
                </c:pt>
                <c:pt idx="2487">
                  <c:v>43.032068000000002</c:v>
                </c:pt>
                <c:pt idx="2488">
                  <c:v>43.032297999999997</c:v>
                </c:pt>
                <c:pt idx="2489">
                  <c:v>43.034024000000002</c:v>
                </c:pt>
                <c:pt idx="2490">
                  <c:v>43.034042999999997</c:v>
                </c:pt>
                <c:pt idx="2491">
                  <c:v>43.036655000000003</c:v>
                </c:pt>
                <c:pt idx="2492">
                  <c:v>43.037633999999997</c:v>
                </c:pt>
                <c:pt idx="2493">
                  <c:v>43.042006999999998</c:v>
                </c:pt>
                <c:pt idx="2494">
                  <c:v>43.045082999999998</c:v>
                </c:pt>
                <c:pt idx="2495">
                  <c:v>43.046542000000002</c:v>
                </c:pt>
                <c:pt idx="2496">
                  <c:v>43.048783999999998</c:v>
                </c:pt>
                <c:pt idx="2497">
                  <c:v>43.051921</c:v>
                </c:pt>
                <c:pt idx="2498">
                  <c:v>43.053331999999997</c:v>
                </c:pt>
                <c:pt idx="2499">
                  <c:v>43.064405999999998</c:v>
                </c:pt>
                <c:pt idx="2500">
                  <c:v>43.064903999999999</c:v>
                </c:pt>
                <c:pt idx="2501">
                  <c:v>43.066885999999997</c:v>
                </c:pt>
                <c:pt idx="2502">
                  <c:v>43.069687000000002</c:v>
                </c:pt>
                <c:pt idx="2503">
                  <c:v>43.070701999999997</c:v>
                </c:pt>
                <c:pt idx="2504">
                  <c:v>43.073580999999997</c:v>
                </c:pt>
                <c:pt idx="2505">
                  <c:v>43.074249999999999</c:v>
                </c:pt>
                <c:pt idx="2506">
                  <c:v>43.079858000000002</c:v>
                </c:pt>
                <c:pt idx="2507">
                  <c:v>43.087913999999998</c:v>
                </c:pt>
                <c:pt idx="2508">
                  <c:v>43.088062000000001</c:v>
                </c:pt>
                <c:pt idx="2509">
                  <c:v>43.090924999999999</c:v>
                </c:pt>
                <c:pt idx="2510">
                  <c:v>43.090940000000003</c:v>
                </c:pt>
                <c:pt idx="2511">
                  <c:v>43.093595000000001</c:v>
                </c:pt>
                <c:pt idx="2512">
                  <c:v>43.094152999999999</c:v>
                </c:pt>
                <c:pt idx="2513">
                  <c:v>43.095421999999999</c:v>
                </c:pt>
                <c:pt idx="2514">
                  <c:v>43.096575999999999</c:v>
                </c:pt>
                <c:pt idx="2515">
                  <c:v>43.097575999999997</c:v>
                </c:pt>
                <c:pt idx="2516">
                  <c:v>43.098587999999999</c:v>
                </c:pt>
                <c:pt idx="2517">
                  <c:v>43.099943000000003</c:v>
                </c:pt>
                <c:pt idx="2518">
                  <c:v>43.102798</c:v>
                </c:pt>
                <c:pt idx="2519">
                  <c:v>43.104179999999999</c:v>
                </c:pt>
                <c:pt idx="2520">
                  <c:v>43.105539</c:v>
                </c:pt>
                <c:pt idx="2521">
                  <c:v>43.109952</c:v>
                </c:pt>
                <c:pt idx="2522">
                  <c:v>43.110736000000003</c:v>
                </c:pt>
                <c:pt idx="2523">
                  <c:v>43.112144999999998</c:v>
                </c:pt>
                <c:pt idx="2524">
                  <c:v>43.112434</c:v>
                </c:pt>
                <c:pt idx="2525">
                  <c:v>43.120086000000001</c:v>
                </c:pt>
                <c:pt idx="2526">
                  <c:v>43.126776999999997</c:v>
                </c:pt>
                <c:pt idx="2527">
                  <c:v>43.128597999999997</c:v>
                </c:pt>
                <c:pt idx="2528">
                  <c:v>43.130102999999998</c:v>
                </c:pt>
                <c:pt idx="2529">
                  <c:v>43.130191000000003</c:v>
                </c:pt>
                <c:pt idx="2530">
                  <c:v>43.131281999999999</c:v>
                </c:pt>
                <c:pt idx="2531">
                  <c:v>43.134653</c:v>
                </c:pt>
                <c:pt idx="2532">
                  <c:v>43.139367999999997</c:v>
                </c:pt>
                <c:pt idx="2533">
                  <c:v>43.139403000000001</c:v>
                </c:pt>
                <c:pt idx="2534">
                  <c:v>43.139529000000003</c:v>
                </c:pt>
                <c:pt idx="2535">
                  <c:v>43.141064999999998</c:v>
                </c:pt>
                <c:pt idx="2536">
                  <c:v>43.142195999999998</c:v>
                </c:pt>
                <c:pt idx="2537">
                  <c:v>43.142319000000001</c:v>
                </c:pt>
                <c:pt idx="2538">
                  <c:v>43.142977999999999</c:v>
                </c:pt>
                <c:pt idx="2539">
                  <c:v>43.144286000000001</c:v>
                </c:pt>
                <c:pt idx="2540">
                  <c:v>43.150157999999998</c:v>
                </c:pt>
                <c:pt idx="2541">
                  <c:v>43.150775000000003</c:v>
                </c:pt>
                <c:pt idx="2542">
                  <c:v>43.151175000000002</c:v>
                </c:pt>
                <c:pt idx="2543">
                  <c:v>43.152430000000003</c:v>
                </c:pt>
                <c:pt idx="2544">
                  <c:v>43.153005999999998</c:v>
                </c:pt>
                <c:pt idx="2545">
                  <c:v>43.157181999999999</c:v>
                </c:pt>
                <c:pt idx="2546">
                  <c:v>43.158574000000002</c:v>
                </c:pt>
                <c:pt idx="2547">
                  <c:v>43.158625000000001</c:v>
                </c:pt>
                <c:pt idx="2548">
                  <c:v>43.161532999999999</c:v>
                </c:pt>
                <c:pt idx="2549">
                  <c:v>43.161853999999998</c:v>
                </c:pt>
                <c:pt idx="2550">
                  <c:v>43.168120000000002</c:v>
                </c:pt>
                <c:pt idx="2551">
                  <c:v>43.169148</c:v>
                </c:pt>
                <c:pt idx="2552">
                  <c:v>43.171357999999998</c:v>
                </c:pt>
                <c:pt idx="2553">
                  <c:v>43.171416000000001</c:v>
                </c:pt>
                <c:pt idx="2554">
                  <c:v>43.171981000000002</c:v>
                </c:pt>
                <c:pt idx="2555">
                  <c:v>43.172742</c:v>
                </c:pt>
                <c:pt idx="2556">
                  <c:v>43.174093999999997</c:v>
                </c:pt>
                <c:pt idx="2557">
                  <c:v>43.174672999999999</c:v>
                </c:pt>
                <c:pt idx="2558">
                  <c:v>43.182349000000002</c:v>
                </c:pt>
                <c:pt idx="2559">
                  <c:v>43.185318000000002</c:v>
                </c:pt>
                <c:pt idx="2560">
                  <c:v>43.185361</c:v>
                </c:pt>
                <c:pt idx="2561">
                  <c:v>43.186687999999997</c:v>
                </c:pt>
                <c:pt idx="2562">
                  <c:v>43.187497999999998</c:v>
                </c:pt>
                <c:pt idx="2563">
                  <c:v>43.192928999999999</c:v>
                </c:pt>
                <c:pt idx="2564">
                  <c:v>43.193846000000001</c:v>
                </c:pt>
                <c:pt idx="2565">
                  <c:v>43.198822999999997</c:v>
                </c:pt>
                <c:pt idx="2566">
                  <c:v>43.200225000000003</c:v>
                </c:pt>
                <c:pt idx="2567">
                  <c:v>43.207867999999998</c:v>
                </c:pt>
                <c:pt idx="2568">
                  <c:v>43.208078999999998</c:v>
                </c:pt>
                <c:pt idx="2569">
                  <c:v>43.210470000000001</c:v>
                </c:pt>
                <c:pt idx="2570">
                  <c:v>43.210720000000002</c:v>
                </c:pt>
                <c:pt idx="2571">
                  <c:v>43.213743000000001</c:v>
                </c:pt>
                <c:pt idx="2572">
                  <c:v>43.217579999999998</c:v>
                </c:pt>
                <c:pt idx="2573">
                  <c:v>43.218144000000002</c:v>
                </c:pt>
                <c:pt idx="2574">
                  <c:v>43.219926000000001</c:v>
                </c:pt>
                <c:pt idx="2575">
                  <c:v>43.220911999999998</c:v>
                </c:pt>
                <c:pt idx="2576">
                  <c:v>43.222161999999997</c:v>
                </c:pt>
                <c:pt idx="2577">
                  <c:v>43.224356999999998</c:v>
                </c:pt>
                <c:pt idx="2578">
                  <c:v>43.226253</c:v>
                </c:pt>
                <c:pt idx="2579">
                  <c:v>43.226775000000004</c:v>
                </c:pt>
                <c:pt idx="2580">
                  <c:v>43.227521000000003</c:v>
                </c:pt>
                <c:pt idx="2581">
                  <c:v>43.234340000000003</c:v>
                </c:pt>
                <c:pt idx="2582">
                  <c:v>43.235861999999997</c:v>
                </c:pt>
                <c:pt idx="2583">
                  <c:v>43.237606999999997</c:v>
                </c:pt>
                <c:pt idx="2584">
                  <c:v>43.238247999999999</c:v>
                </c:pt>
                <c:pt idx="2585">
                  <c:v>43.238509999999998</c:v>
                </c:pt>
                <c:pt idx="2586">
                  <c:v>43.241793999999999</c:v>
                </c:pt>
                <c:pt idx="2587">
                  <c:v>43.242203000000003</c:v>
                </c:pt>
                <c:pt idx="2588">
                  <c:v>43.242736000000001</c:v>
                </c:pt>
                <c:pt idx="2589">
                  <c:v>43.242783000000003</c:v>
                </c:pt>
                <c:pt idx="2590">
                  <c:v>43.243161000000001</c:v>
                </c:pt>
                <c:pt idx="2591">
                  <c:v>43.243226</c:v>
                </c:pt>
                <c:pt idx="2592">
                  <c:v>43.244580999999997</c:v>
                </c:pt>
                <c:pt idx="2593">
                  <c:v>43.245640000000002</c:v>
                </c:pt>
                <c:pt idx="2594">
                  <c:v>43.246684000000002</c:v>
                </c:pt>
                <c:pt idx="2595">
                  <c:v>43.257159999999999</c:v>
                </c:pt>
                <c:pt idx="2596">
                  <c:v>43.261588000000003</c:v>
                </c:pt>
                <c:pt idx="2597">
                  <c:v>43.262282999999996</c:v>
                </c:pt>
                <c:pt idx="2598">
                  <c:v>43.264507000000002</c:v>
                </c:pt>
                <c:pt idx="2599">
                  <c:v>43.265459</c:v>
                </c:pt>
                <c:pt idx="2600">
                  <c:v>43.266806000000003</c:v>
                </c:pt>
                <c:pt idx="2601">
                  <c:v>43.268270000000001</c:v>
                </c:pt>
                <c:pt idx="2602">
                  <c:v>43.271011000000001</c:v>
                </c:pt>
                <c:pt idx="2603">
                  <c:v>43.273353</c:v>
                </c:pt>
                <c:pt idx="2604">
                  <c:v>43.273600000000002</c:v>
                </c:pt>
                <c:pt idx="2605">
                  <c:v>43.275016000000001</c:v>
                </c:pt>
                <c:pt idx="2606">
                  <c:v>43.275559000000001</c:v>
                </c:pt>
                <c:pt idx="2607">
                  <c:v>43.276144000000002</c:v>
                </c:pt>
                <c:pt idx="2608">
                  <c:v>43.278126999999998</c:v>
                </c:pt>
                <c:pt idx="2609">
                  <c:v>43.281391999999997</c:v>
                </c:pt>
                <c:pt idx="2610">
                  <c:v>43.287835000000001</c:v>
                </c:pt>
                <c:pt idx="2611">
                  <c:v>43.290928999999998</c:v>
                </c:pt>
                <c:pt idx="2612">
                  <c:v>43.307943000000002</c:v>
                </c:pt>
                <c:pt idx="2613">
                  <c:v>43.308101999999998</c:v>
                </c:pt>
                <c:pt idx="2614">
                  <c:v>43.310113999999999</c:v>
                </c:pt>
                <c:pt idx="2615">
                  <c:v>43.315064999999997</c:v>
                </c:pt>
                <c:pt idx="2616">
                  <c:v>43.318384999999999</c:v>
                </c:pt>
                <c:pt idx="2617">
                  <c:v>43.323529000000001</c:v>
                </c:pt>
                <c:pt idx="2618">
                  <c:v>43.325389000000001</c:v>
                </c:pt>
                <c:pt idx="2619">
                  <c:v>43.325609</c:v>
                </c:pt>
                <c:pt idx="2620">
                  <c:v>43.326405000000001</c:v>
                </c:pt>
                <c:pt idx="2621">
                  <c:v>43.331619000000003</c:v>
                </c:pt>
                <c:pt idx="2622">
                  <c:v>43.334166000000003</c:v>
                </c:pt>
                <c:pt idx="2623">
                  <c:v>43.337094999999998</c:v>
                </c:pt>
                <c:pt idx="2624">
                  <c:v>43.337164000000001</c:v>
                </c:pt>
                <c:pt idx="2625">
                  <c:v>43.338200999999998</c:v>
                </c:pt>
                <c:pt idx="2626">
                  <c:v>43.341194999999999</c:v>
                </c:pt>
                <c:pt idx="2627">
                  <c:v>43.344040999999997</c:v>
                </c:pt>
                <c:pt idx="2628">
                  <c:v>43.350791000000001</c:v>
                </c:pt>
                <c:pt idx="2629">
                  <c:v>43.354548000000001</c:v>
                </c:pt>
                <c:pt idx="2630">
                  <c:v>43.355136000000002</c:v>
                </c:pt>
                <c:pt idx="2631">
                  <c:v>43.358055</c:v>
                </c:pt>
                <c:pt idx="2632">
                  <c:v>43.359772999999997</c:v>
                </c:pt>
                <c:pt idx="2633">
                  <c:v>43.368740000000003</c:v>
                </c:pt>
                <c:pt idx="2634">
                  <c:v>43.368873999999998</c:v>
                </c:pt>
                <c:pt idx="2635">
                  <c:v>43.369318</c:v>
                </c:pt>
                <c:pt idx="2636">
                  <c:v>43.369736000000003</c:v>
                </c:pt>
                <c:pt idx="2637">
                  <c:v>43.374290999999999</c:v>
                </c:pt>
                <c:pt idx="2638">
                  <c:v>43.384841000000002</c:v>
                </c:pt>
                <c:pt idx="2639">
                  <c:v>43.385924000000003</c:v>
                </c:pt>
                <c:pt idx="2640">
                  <c:v>43.386346000000003</c:v>
                </c:pt>
                <c:pt idx="2641">
                  <c:v>43.386443999999997</c:v>
                </c:pt>
                <c:pt idx="2642">
                  <c:v>43.390239000000001</c:v>
                </c:pt>
                <c:pt idx="2643">
                  <c:v>43.393574000000001</c:v>
                </c:pt>
                <c:pt idx="2644">
                  <c:v>43.395477999999997</c:v>
                </c:pt>
                <c:pt idx="2645">
                  <c:v>43.396946</c:v>
                </c:pt>
                <c:pt idx="2646">
                  <c:v>43.398314999999997</c:v>
                </c:pt>
                <c:pt idx="2647">
                  <c:v>43.399223999999997</c:v>
                </c:pt>
                <c:pt idx="2648">
                  <c:v>43.408414999999998</c:v>
                </c:pt>
                <c:pt idx="2649">
                  <c:v>43.409467999999997</c:v>
                </c:pt>
                <c:pt idx="2650">
                  <c:v>43.409775000000003</c:v>
                </c:pt>
                <c:pt idx="2651">
                  <c:v>43.410443999999998</c:v>
                </c:pt>
                <c:pt idx="2652">
                  <c:v>43.411515999999999</c:v>
                </c:pt>
                <c:pt idx="2653">
                  <c:v>43.417378999999997</c:v>
                </c:pt>
                <c:pt idx="2654">
                  <c:v>43.418348000000002</c:v>
                </c:pt>
                <c:pt idx="2655">
                  <c:v>43.419133000000002</c:v>
                </c:pt>
                <c:pt idx="2656">
                  <c:v>43.423828</c:v>
                </c:pt>
                <c:pt idx="2657">
                  <c:v>43.42418</c:v>
                </c:pt>
                <c:pt idx="2658">
                  <c:v>43.427106999999999</c:v>
                </c:pt>
                <c:pt idx="2659">
                  <c:v>43.430022999999998</c:v>
                </c:pt>
                <c:pt idx="2660">
                  <c:v>43.433194999999998</c:v>
                </c:pt>
                <c:pt idx="2661">
                  <c:v>43.443883</c:v>
                </c:pt>
                <c:pt idx="2662">
                  <c:v>43.451458000000002</c:v>
                </c:pt>
                <c:pt idx="2663">
                  <c:v>43.452196000000001</c:v>
                </c:pt>
                <c:pt idx="2664">
                  <c:v>43.456625000000003</c:v>
                </c:pt>
                <c:pt idx="2665">
                  <c:v>43.45908</c:v>
                </c:pt>
                <c:pt idx="2666">
                  <c:v>43.463420999999997</c:v>
                </c:pt>
                <c:pt idx="2667">
                  <c:v>43.463949999999997</c:v>
                </c:pt>
                <c:pt idx="2668">
                  <c:v>43.464212000000003</c:v>
                </c:pt>
                <c:pt idx="2669">
                  <c:v>43.474302000000002</c:v>
                </c:pt>
                <c:pt idx="2670">
                  <c:v>43.47448</c:v>
                </c:pt>
                <c:pt idx="2671">
                  <c:v>43.477080999999998</c:v>
                </c:pt>
                <c:pt idx="2672">
                  <c:v>43.477319000000001</c:v>
                </c:pt>
                <c:pt idx="2673">
                  <c:v>43.482183999999997</c:v>
                </c:pt>
                <c:pt idx="2674">
                  <c:v>43.485869000000001</c:v>
                </c:pt>
                <c:pt idx="2675">
                  <c:v>43.489471000000002</c:v>
                </c:pt>
                <c:pt idx="2676">
                  <c:v>43.490591999999999</c:v>
                </c:pt>
                <c:pt idx="2677">
                  <c:v>43.492542</c:v>
                </c:pt>
                <c:pt idx="2678">
                  <c:v>43.493847000000002</c:v>
                </c:pt>
                <c:pt idx="2679">
                  <c:v>43.495435000000001</c:v>
                </c:pt>
                <c:pt idx="2680">
                  <c:v>43.496606999999997</c:v>
                </c:pt>
                <c:pt idx="2681">
                  <c:v>43.498828000000003</c:v>
                </c:pt>
                <c:pt idx="2682">
                  <c:v>43.499090000000002</c:v>
                </c:pt>
                <c:pt idx="2683">
                  <c:v>43.502020000000002</c:v>
                </c:pt>
                <c:pt idx="2684">
                  <c:v>43.503016000000002</c:v>
                </c:pt>
                <c:pt idx="2685">
                  <c:v>43.503613000000001</c:v>
                </c:pt>
                <c:pt idx="2686">
                  <c:v>43.506318999999998</c:v>
                </c:pt>
                <c:pt idx="2687">
                  <c:v>43.508353</c:v>
                </c:pt>
                <c:pt idx="2688">
                  <c:v>43.509309999999999</c:v>
                </c:pt>
                <c:pt idx="2689">
                  <c:v>43.516652000000001</c:v>
                </c:pt>
                <c:pt idx="2690">
                  <c:v>43.524683000000003</c:v>
                </c:pt>
                <c:pt idx="2691">
                  <c:v>43.532511</c:v>
                </c:pt>
                <c:pt idx="2692">
                  <c:v>43.541052000000001</c:v>
                </c:pt>
                <c:pt idx="2693">
                  <c:v>43.541387</c:v>
                </c:pt>
                <c:pt idx="2694">
                  <c:v>43.549747000000004</c:v>
                </c:pt>
                <c:pt idx="2695">
                  <c:v>43.554836999999999</c:v>
                </c:pt>
                <c:pt idx="2696">
                  <c:v>43.555281000000001</c:v>
                </c:pt>
                <c:pt idx="2697">
                  <c:v>43.558739000000003</c:v>
                </c:pt>
                <c:pt idx="2698">
                  <c:v>43.559834000000002</c:v>
                </c:pt>
                <c:pt idx="2699">
                  <c:v>43.566124000000002</c:v>
                </c:pt>
                <c:pt idx="2700">
                  <c:v>43.566512000000003</c:v>
                </c:pt>
                <c:pt idx="2701">
                  <c:v>43.569926000000002</c:v>
                </c:pt>
                <c:pt idx="2702">
                  <c:v>43.570261000000002</c:v>
                </c:pt>
                <c:pt idx="2703">
                  <c:v>43.575667000000003</c:v>
                </c:pt>
                <c:pt idx="2704">
                  <c:v>43.579296999999997</c:v>
                </c:pt>
                <c:pt idx="2705">
                  <c:v>43.581597000000002</c:v>
                </c:pt>
                <c:pt idx="2706">
                  <c:v>43.582017</c:v>
                </c:pt>
                <c:pt idx="2707">
                  <c:v>43.585565000000003</c:v>
                </c:pt>
                <c:pt idx="2708">
                  <c:v>43.590105000000001</c:v>
                </c:pt>
                <c:pt idx="2709">
                  <c:v>43.592815999999999</c:v>
                </c:pt>
                <c:pt idx="2710">
                  <c:v>43.592852000000001</c:v>
                </c:pt>
                <c:pt idx="2711">
                  <c:v>43.597092000000004</c:v>
                </c:pt>
                <c:pt idx="2712">
                  <c:v>43.601604999999999</c:v>
                </c:pt>
                <c:pt idx="2713">
                  <c:v>43.602862000000002</c:v>
                </c:pt>
                <c:pt idx="2714">
                  <c:v>43.604577999999997</c:v>
                </c:pt>
                <c:pt idx="2715">
                  <c:v>43.605702000000001</c:v>
                </c:pt>
                <c:pt idx="2716">
                  <c:v>43.607114000000003</c:v>
                </c:pt>
                <c:pt idx="2717">
                  <c:v>43.609102999999998</c:v>
                </c:pt>
                <c:pt idx="2718">
                  <c:v>43.612980999999998</c:v>
                </c:pt>
                <c:pt idx="2719">
                  <c:v>43.615338000000001</c:v>
                </c:pt>
                <c:pt idx="2720">
                  <c:v>43.617246999999999</c:v>
                </c:pt>
                <c:pt idx="2721">
                  <c:v>43.623305999999999</c:v>
                </c:pt>
                <c:pt idx="2722">
                  <c:v>43.623410999999997</c:v>
                </c:pt>
                <c:pt idx="2723">
                  <c:v>43.629567000000002</c:v>
                </c:pt>
                <c:pt idx="2724">
                  <c:v>43.630606999999998</c:v>
                </c:pt>
                <c:pt idx="2725">
                  <c:v>43.648009000000002</c:v>
                </c:pt>
                <c:pt idx="2726">
                  <c:v>43.649724999999997</c:v>
                </c:pt>
                <c:pt idx="2727">
                  <c:v>43.654814000000002</c:v>
                </c:pt>
                <c:pt idx="2728">
                  <c:v>43.657536999999998</c:v>
                </c:pt>
                <c:pt idx="2729">
                  <c:v>43.665993999999998</c:v>
                </c:pt>
                <c:pt idx="2730">
                  <c:v>43.685254999999998</c:v>
                </c:pt>
                <c:pt idx="2731">
                  <c:v>43.700848999999998</c:v>
                </c:pt>
                <c:pt idx="2732">
                  <c:v>43.702500999999998</c:v>
                </c:pt>
                <c:pt idx="2733">
                  <c:v>43.710138999999998</c:v>
                </c:pt>
                <c:pt idx="2734">
                  <c:v>43.712228000000003</c:v>
                </c:pt>
                <c:pt idx="2735">
                  <c:v>43.717412000000003</c:v>
                </c:pt>
                <c:pt idx="2736">
                  <c:v>43.723027999999999</c:v>
                </c:pt>
                <c:pt idx="2737">
                  <c:v>43.723291000000003</c:v>
                </c:pt>
                <c:pt idx="2738">
                  <c:v>43.726644999999998</c:v>
                </c:pt>
                <c:pt idx="2739">
                  <c:v>43.735436999999997</c:v>
                </c:pt>
                <c:pt idx="2740">
                  <c:v>43.741118999999998</c:v>
                </c:pt>
                <c:pt idx="2741">
                  <c:v>43.744736000000003</c:v>
                </c:pt>
                <c:pt idx="2742">
                  <c:v>43.747267000000001</c:v>
                </c:pt>
                <c:pt idx="2743">
                  <c:v>43.750129000000001</c:v>
                </c:pt>
                <c:pt idx="2744">
                  <c:v>43.751485000000002</c:v>
                </c:pt>
                <c:pt idx="2745">
                  <c:v>43.756120000000003</c:v>
                </c:pt>
                <c:pt idx="2746">
                  <c:v>43.767685</c:v>
                </c:pt>
                <c:pt idx="2747">
                  <c:v>43.769235000000002</c:v>
                </c:pt>
                <c:pt idx="2748">
                  <c:v>43.773318000000003</c:v>
                </c:pt>
                <c:pt idx="2749">
                  <c:v>43.775415000000002</c:v>
                </c:pt>
                <c:pt idx="2750">
                  <c:v>43.776274000000001</c:v>
                </c:pt>
                <c:pt idx="2751">
                  <c:v>43.776477</c:v>
                </c:pt>
                <c:pt idx="2752">
                  <c:v>43.778314000000002</c:v>
                </c:pt>
                <c:pt idx="2753">
                  <c:v>43.781297000000002</c:v>
                </c:pt>
                <c:pt idx="2754">
                  <c:v>43.783593000000003</c:v>
                </c:pt>
                <c:pt idx="2755">
                  <c:v>43.788218000000001</c:v>
                </c:pt>
                <c:pt idx="2756">
                  <c:v>43.788474000000001</c:v>
                </c:pt>
                <c:pt idx="2757">
                  <c:v>43.790872999999998</c:v>
                </c:pt>
                <c:pt idx="2758">
                  <c:v>43.791564000000001</c:v>
                </c:pt>
                <c:pt idx="2759">
                  <c:v>43.796613000000001</c:v>
                </c:pt>
                <c:pt idx="2760">
                  <c:v>43.799683000000002</c:v>
                </c:pt>
                <c:pt idx="2761">
                  <c:v>43.802798000000003</c:v>
                </c:pt>
                <c:pt idx="2762">
                  <c:v>43.806632</c:v>
                </c:pt>
                <c:pt idx="2763">
                  <c:v>43.810875000000003</c:v>
                </c:pt>
                <c:pt idx="2764">
                  <c:v>43.813000000000002</c:v>
                </c:pt>
                <c:pt idx="2765">
                  <c:v>43.819083999999997</c:v>
                </c:pt>
                <c:pt idx="2766">
                  <c:v>43.819603999999998</c:v>
                </c:pt>
                <c:pt idx="2767">
                  <c:v>43.828310999999999</c:v>
                </c:pt>
                <c:pt idx="2768">
                  <c:v>43.839362000000001</c:v>
                </c:pt>
                <c:pt idx="2769">
                  <c:v>43.842942999999998</c:v>
                </c:pt>
                <c:pt idx="2770">
                  <c:v>43.846007</c:v>
                </c:pt>
                <c:pt idx="2771">
                  <c:v>43.854038000000003</c:v>
                </c:pt>
                <c:pt idx="2772">
                  <c:v>43.855496000000002</c:v>
                </c:pt>
                <c:pt idx="2773">
                  <c:v>43.861117999999998</c:v>
                </c:pt>
                <c:pt idx="2774">
                  <c:v>43.865926999999999</c:v>
                </c:pt>
                <c:pt idx="2775">
                  <c:v>43.875560999999998</c:v>
                </c:pt>
                <c:pt idx="2776">
                  <c:v>43.876669999999997</c:v>
                </c:pt>
                <c:pt idx="2777">
                  <c:v>43.877305</c:v>
                </c:pt>
                <c:pt idx="2778">
                  <c:v>43.877811000000001</c:v>
                </c:pt>
                <c:pt idx="2779">
                  <c:v>43.878141999999997</c:v>
                </c:pt>
                <c:pt idx="2780">
                  <c:v>43.887867</c:v>
                </c:pt>
                <c:pt idx="2781">
                  <c:v>43.889785000000003</c:v>
                </c:pt>
                <c:pt idx="2782">
                  <c:v>43.897582999999997</c:v>
                </c:pt>
                <c:pt idx="2783">
                  <c:v>43.919783000000002</c:v>
                </c:pt>
                <c:pt idx="2784">
                  <c:v>43.944132000000003</c:v>
                </c:pt>
                <c:pt idx="2785">
                  <c:v>43.944437000000001</c:v>
                </c:pt>
                <c:pt idx="2786">
                  <c:v>43.953611000000002</c:v>
                </c:pt>
                <c:pt idx="2787">
                  <c:v>43.955029000000003</c:v>
                </c:pt>
                <c:pt idx="2788">
                  <c:v>43.955647999999997</c:v>
                </c:pt>
                <c:pt idx="2789">
                  <c:v>43.959774000000003</c:v>
                </c:pt>
                <c:pt idx="2790">
                  <c:v>43.960911000000003</c:v>
                </c:pt>
                <c:pt idx="2791">
                  <c:v>43.961829000000002</c:v>
                </c:pt>
                <c:pt idx="2792">
                  <c:v>43.963019000000003</c:v>
                </c:pt>
                <c:pt idx="2793">
                  <c:v>43.971060999999999</c:v>
                </c:pt>
                <c:pt idx="2794">
                  <c:v>43.991377</c:v>
                </c:pt>
                <c:pt idx="2795">
                  <c:v>43.994517999999999</c:v>
                </c:pt>
                <c:pt idx="2796">
                  <c:v>44.001601000000001</c:v>
                </c:pt>
                <c:pt idx="2797">
                  <c:v>44.007334999999998</c:v>
                </c:pt>
                <c:pt idx="2798">
                  <c:v>44.012875999999999</c:v>
                </c:pt>
                <c:pt idx="2799">
                  <c:v>44.018121999999998</c:v>
                </c:pt>
                <c:pt idx="2800">
                  <c:v>44.022134999999999</c:v>
                </c:pt>
                <c:pt idx="2801">
                  <c:v>44.032009000000002</c:v>
                </c:pt>
                <c:pt idx="2802">
                  <c:v>44.038288999999999</c:v>
                </c:pt>
                <c:pt idx="2803">
                  <c:v>44.045130999999998</c:v>
                </c:pt>
                <c:pt idx="2804">
                  <c:v>44.05003</c:v>
                </c:pt>
                <c:pt idx="2805">
                  <c:v>44.050336000000001</c:v>
                </c:pt>
                <c:pt idx="2806">
                  <c:v>44.053640999999999</c:v>
                </c:pt>
                <c:pt idx="2807">
                  <c:v>44.069246</c:v>
                </c:pt>
                <c:pt idx="2808">
                  <c:v>44.075144999999999</c:v>
                </c:pt>
                <c:pt idx="2809">
                  <c:v>44.078457</c:v>
                </c:pt>
                <c:pt idx="2810">
                  <c:v>44.085270000000001</c:v>
                </c:pt>
                <c:pt idx="2811">
                  <c:v>44.087409999999998</c:v>
                </c:pt>
                <c:pt idx="2812">
                  <c:v>44.089502000000003</c:v>
                </c:pt>
                <c:pt idx="2813">
                  <c:v>44.090331999999997</c:v>
                </c:pt>
                <c:pt idx="2814">
                  <c:v>44.098900999999998</c:v>
                </c:pt>
                <c:pt idx="2815">
                  <c:v>44.105350999999999</c:v>
                </c:pt>
                <c:pt idx="2816">
                  <c:v>44.119714000000002</c:v>
                </c:pt>
                <c:pt idx="2817">
                  <c:v>44.149315999999999</c:v>
                </c:pt>
                <c:pt idx="2818">
                  <c:v>44.165067999999998</c:v>
                </c:pt>
                <c:pt idx="2819">
                  <c:v>44.168295000000001</c:v>
                </c:pt>
                <c:pt idx="2820">
                  <c:v>44.174633999999998</c:v>
                </c:pt>
                <c:pt idx="2821">
                  <c:v>44.183062</c:v>
                </c:pt>
                <c:pt idx="2822">
                  <c:v>44.184018000000002</c:v>
                </c:pt>
                <c:pt idx="2823">
                  <c:v>44.188814000000001</c:v>
                </c:pt>
                <c:pt idx="2824">
                  <c:v>44.216217999999998</c:v>
                </c:pt>
                <c:pt idx="2825">
                  <c:v>44.218491999999998</c:v>
                </c:pt>
                <c:pt idx="2826">
                  <c:v>44.237321999999999</c:v>
                </c:pt>
                <c:pt idx="2827">
                  <c:v>44.246490999999999</c:v>
                </c:pt>
                <c:pt idx="2828">
                  <c:v>44.247608</c:v>
                </c:pt>
                <c:pt idx="2829">
                  <c:v>44.258398999999997</c:v>
                </c:pt>
                <c:pt idx="2830">
                  <c:v>44.258977999999999</c:v>
                </c:pt>
                <c:pt idx="2831">
                  <c:v>44.260407000000001</c:v>
                </c:pt>
                <c:pt idx="2832">
                  <c:v>44.262720000000002</c:v>
                </c:pt>
                <c:pt idx="2833">
                  <c:v>44.271048999999998</c:v>
                </c:pt>
                <c:pt idx="2834">
                  <c:v>44.303874999999998</c:v>
                </c:pt>
                <c:pt idx="2835">
                  <c:v>44.303997000000003</c:v>
                </c:pt>
                <c:pt idx="2836">
                  <c:v>44.350371000000003</c:v>
                </c:pt>
                <c:pt idx="2837">
                  <c:v>44.379671999999999</c:v>
                </c:pt>
                <c:pt idx="2838">
                  <c:v>44.390317000000003</c:v>
                </c:pt>
                <c:pt idx="2839">
                  <c:v>44.395564</c:v>
                </c:pt>
                <c:pt idx="2840">
                  <c:v>44.405307999999998</c:v>
                </c:pt>
                <c:pt idx="2841">
                  <c:v>44.418926999999996</c:v>
                </c:pt>
                <c:pt idx="2842">
                  <c:v>44.420504999999999</c:v>
                </c:pt>
                <c:pt idx="2843">
                  <c:v>44.475079999999998</c:v>
                </c:pt>
                <c:pt idx="2844">
                  <c:v>44.486699000000002</c:v>
                </c:pt>
                <c:pt idx="2845">
                  <c:v>44.487695000000002</c:v>
                </c:pt>
                <c:pt idx="2846">
                  <c:v>44.487723000000003</c:v>
                </c:pt>
                <c:pt idx="2847">
                  <c:v>44.489379999999997</c:v>
                </c:pt>
                <c:pt idx="2848">
                  <c:v>44.504783000000003</c:v>
                </c:pt>
                <c:pt idx="2849">
                  <c:v>44.516750000000002</c:v>
                </c:pt>
                <c:pt idx="2850">
                  <c:v>44.519066000000002</c:v>
                </c:pt>
                <c:pt idx="2851">
                  <c:v>44.535584</c:v>
                </c:pt>
                <c:pt idx="2852">
                  <c:v>44.564259</c:v>
                </c:pt>
                <c:pt idx="2853">
                  <c:v>44.581428000000002</c:v>
                </c:pt>
                <c:pt idx="2854">
                  <c:v>44.594045999999999</c:v>
                </c:pt>
                <c:pt idx="2855">
                  <c:v>44.617347000000002</c:v>
                </c:pt>
                <c:pt idx="2856">
                  <c:v>44.633904999999999</c:v>
                </c:pt>
                <c:pt idx="2857">
                  <c:v>44.644914999999997</c:v>
                </c:pt>
                <c:pt idx="2858">
                  <c:v>44.678356000000001</c:v>
                </c:pt>
                <c:pt idx="2859">
                  <c:v>44.703203000000002</c:v>
                </c:pt>
                <c:pt idx="2860">
                  <c:v>44.706012000000001</c:v>
                </c:pt>
                <c:pt idx="2861">
                  <c:v>44.736097000000001</c:v>
                </c:pt>
                <c:pt idx="2862">
                  <c:v>44.792498999999999</c:v>
                </c:pt>
                <c:pt idx="2863">
                  <c:v>44.808247000000001</c:v>
                </c:pt>
                <c:pt idx="2864">
                  <c:v>44.816228000000002</c:v>
                </c:pt>
                <c:pt idx="2865">
                  <c:v>44.847355999999998</c:v>
                </c:pt>
                <c:pt idx="2866">
                  <c:v>44.944335000000002</c:v>
                </c:pt>
                <c:pt idx="2867">
                  <c:v>44.983595999999999</c:v>
                </c:pt>
                <c:pt idx="2868">
                  <c:v>44.990760000000002</c:v>
                </c:pt>
                <c:pt idx="2869">
                  <c:v>45.000292999999999</c:v>
                </c:pt>
                <c:pt idx="2870">
                  <c:v>45.00468</c:v>
                </c:pt>
                <c:pt idx="2871">
                  <c:v>45.011158000000002</c:v>
                </c:pt>
                <c:pt idx="2872">
                  <c:v>45.21172</c:v>
                </c:pt>
                <c:pt idx="2873">
                  <c:v>45.218079000000003</c:v>
                </c:pt>
                <c:pt idx="2874">
                  <c:v>45.224333000000001</c:v>
                </c:pt>
                <c:pt idx="2875">
                  <c:v>45.248811000000003</c:v>
                </c:pt>
                <c:pt idx="2876">
                  <c:v>45.272272000000001</c:v>
                </c:pt>
                <c:pt idx="2877">
                  <c:v>45.315680999999998</c:v>
                </c:pt>
                <c:pt idx="2878">
                  <c:v>45.351793000000001</c:v>
                </c:pt>
                <c:pt idx="2879">
                  <c:v>45.357450999999998</c:v>
                </c:pt>
                <c:pt idx="2880">
                  <c:v>45.651922999999996</c:v>
                </c:pt>
              </c:numCache>
            </c:numRef>
          </c:xVal>
          <c:yVal>
            <c:numRef>
              <c:f>'[results.xlsx]512-bytes'!$B$2:$B$2882</c:f>
              <c:numCache>
                <c:formatCode>General</c:formatCode>
                <c:ptCount val="2881"/>
                <c:pt idx="0">
                  <c:v>120</c:v>
                </c:pt>
                <c:pt idx="1">
                  <c:v>119.95833333333333</c:v>
                </c:pt>
                <c:pt idx="2">
                  <c:v>119.91666666666667</c:v>
                </c:pt>
                <c:pt idx="3">
                  <c:v>119.875</c:v>
                </c:pt>
                <c:pt idx="4">
                  <c:v>119.83333333333333</c:v>
                </c:pt>
                <c:pt idx="5">
                  <c:v>119.79166666666667</c:v>
                </c:pt>
                <c:pt idx="6">
                  <c:v>119.75</c:v>
                </c:pt>
                <c:pt idx="7">
                  <c:v>119.70833333333333</c:v>
                </c:pt>
                <c:pt idx="8">
                  <c:v>119.66666666666667</c:v>
                </c:pt>
                <c:pt idx="9">
                  <c:v>119.625</c:v>
                </c:pt>
                <c:pt idx="10">
                  <c:v>119.58333333333333</c:v>
                </c:pt>
                <c:pt idx="11">
                  <c:v>119.54166666666666</c:v>
                </c:pt>
                <c:pt idx="12">
                  <c:v>119.5</c:v>
                </c:pt>
                <c:pt idx="13">
                  <c:v>119.45833333333333</c:v>
                </c:pt>
                <c:pt idx="14">
                  <c:v>119.41666666666666</c:v>
                </c:pt>
                <c:pt idx="15">
                  <c:v>119.37500000000001</c:v>
                </c:pt>
                <c:pt idx="16">
                  <c:v>119.33333333333334</c:v>
                </c:pt>
                <c:pt idx="17">
                  <c:v>119.29166666666666</c:v>
                </c:pt>
                <c:pt idx="18">
                  <c:v>119.24999999999999</c:v>
                </c:pt>
                <c:pt idx="19">
                  <c:v>119.20833333333334</c:v>
                </c:pt>
                <c:pt idx="20">
                  <c:v>119.16666666666667</c:v>
                </c:pt>
                <c:pt idx="21">
                  <c:v>119.12499999999999</c:v>
                </c:pt>
                <c:pt idx="22">
                  <c:v>119.08333333333334</c:v>
                </c:pt>
                <c:pt idx="23">
                  <c:v>119.04166666666667</c:v>
                </c:pt>
                <c:pt idx="24">
                  <c:v>119</c:v>
                </c:pt>
                <c:pt idx="25">
                  <c:v>118.95833333333334</c:v>
                </c:pt>
                <c:pt idx="26">
                  <c:v>118.91666666666667</c:v>
                </c:pt>
                <c:pt idx="27">
                  <c:v>118.875</c:v>
                </c:pt>
                <c:pt idx="28">
                  <c:v>118.83333333333333</c:v>
                </c:pt>
                <c:pt idx="29">
                  <c:v>118.79166666666667</c:v>
                </c:pt>
                <c:pt idx="30">
                  <c:v>118.75</c:v>
                </c:pt>
                <c:pt idx="31">
                  <c:v>118.70833333333333</c:v>
                </c:pt>
                <c:pt idx="32">
                  <c:v>118.66666666666667</c:v>
                </c:pt>
                <c:pt idx="33">
                  <c:v>118.625</c:v>
                </c:pt>
                <c:pt idx="34">
                  <c:v>118.58333333333333</c:v>
                </c:pt>
                <c:pt idx="35">
                  <c:v>118.54166666666666</c:v>
                </c:pt>
                <c:pt idx="36">
                  <c:v>118.5</c:v>
                </c:pt>
                <c:pt idx="37">
                  <c:v>118.45833333333333</c:v>
                </c:pt>
                <c:pt idx="38">
                  <c:v>118.41666666666666</c:v>
                </c:pt>
                <c:pt idx="39">
                  <c:v>118.37500000000001</c:v>
                </c:pt>
                <c:pt idx="40">
                  <c:v>118.33333333333333</c:v>
                </c:pt>
                <c:pt idx="41">
                  <c:v>118.29166666666666</c:v>
                </c:pt>
                <c:pt idx="42">
                  <c:v>118.25000000000001</c:v>
                </c:pt>
                <c:pt idx="43">
                  <c:v>118.20833333333334</c:v>
                </c:pt>
                <c:pt idx="44">
                  <c:v>118.16666666666666</c:v>
                </c:pt>
                <c:pt idx="45">
                  <c:v>118.12499999999999</c:v>
                </c:pt>
                <c:pt idx="46">
                  <c:v>118.08333333333334</c:v>
                </c:pt>
                <c:pt idx="47">
                  <c:v>118.04166666666667</c:v>
                </c:pt>
                <c:pt idx="48">
                  <c:v>118</c:v>
                </c:pt>
                <c:pt idx="49">
                  <c:v>117.95833333333334</c:v>
                </c:pt>
                <c:pt idx="50">
                  <c:v>117.91666666666667</c:v>
                </c:pt>
                <c:pt idx="51">
                  <c:v>117.875</c:v>
                </c:pt>
                <c:pt idx="52">
                  <c:v>117.83333333333333</c:v>
                </c:pt>
                <c:pt idx="53">
                  <c:v>117.79166666666667</c:v>
                </c:pt>
                <c:pt idx="54">
                  <c:v>117.75</c:v>
                </c:pt>
                <c:pt idx="55">
                  <c:v>117.70833333333333</c:v>
                </c:pt>
                <c:pt idx="56">
                  <c:v>117.66666666666667</c:v>
                </c:pt>
                <c:pt idx="57">
                  <c:v>117.625</c:v>
                </c:pt>
                <c:pt idx="58">
                  <c:v>117.58333333333333</c:v>
                </c:pt>
                <c:pt idx="59">
                  <c:v>117.54166666666667</c:v>
                </c:pt>
                <c:pt idx="60">
                  <c:v>117.5</c:v>
                </c:pt>
                <c:pt idx="61">
                  <c:v>117.45833333333333</c:v>
                </c:pt>
                <c:pt idx="62">
                  <c:v>117.41666666666666</c:v>
                </c:pt>
                <c:pt idx="63">
                  <c:v>117.375</c:v>
                </c:pt>
                <c:pt idx="64">
                  <c:v>117.33333333333333</c:v>
                </c:pt>
                <c:pt idx="65">
                  <c:v>117.29166666666666</c:v>
                </c:pt>
                <c:pt idx="66">
                  <c:v>117.25000000000001</c:v>
                </c:pt>
                <c:pt idx="67">
                  <c:v>117.20833333333334</c:v>
                </c:pt>
                <c:pt idx="68">
                  <c:v>117.16666666666666</c:v>
                </c:pt>
                <c:pt idx="69">
                  <c:v>117.12499999999999</c:v>
                </c:pt>
                <c:pt idx="70">
                  <c:v>117.08333333333334</c:v>
                </c:pt>
                <c:pt idx="71">
                  <c:v>117.04166666666667</c:v>
                </c:pt>
                <c:pt idx="72">
                  <c:v>117</c:v>
                </c:pt>
                <c:pt idx="73">
                  <c:v>116.95833333333334</c:v>
                </c:pt>
                <c:pt idx="74">
                  <c:v>116.91666666666667</c:v>
                </c:pt>
                <c:pt idx="75">
                  <c:v>116.875</c:v>
                </c:pt>
                <c:pt idx="76">
                  <c:v>116.83333333333333</c:v>
                </c:pt>
                <c:pt idx="77">
                  <c:v>116.79166666666667</c:v>
                </c:pt>
                <c:pt idx="78">
                  <c:v>116.75</c:v>
                </c:pt>
                <c:pt idx="79">
                  <c:v>116.70833333333333</c:v>
                </c:pt>
                <c:pt idx="80">
                  <c:v>116.66666666666667</c:v>
                </c:pt>
                <c:pt idx="81">
                  <c:v>116.625</c:v>
                </c:pt>
                <c:pt idx="82">
                  <c:v>116.58333333333333</c:v>
                </c:pt>
                <c:pt idx="83">
                  <c:v>116.54166666666667</c:v>
                </c:pt>
                <c:pt idx="84">
                  <c:v>116.5</c:v>
                </c:pt>
                <c:pt idx="85">
                  <c:v>116.45833333333333</c:v>
                </c:pt>
                <c:pt idx="86">
                  <c:v>116.41666666666666</c:v>
                </c:pt>
                <c:pt idx="87">
                  <c:v>116.375</c:v>
                </c:pt>
                <c:pt idx="88">
                  <c:v>116.33333333333333</c:v>
                </c:pt>
                <c:pt idx="89">
                  <c:v>116.29166666666666</c:v>
                </c:pt>
                <c:pt idx="90">
                  <c:v>116.25000000000001</c:v>
                </c:pt>
                <c:pt idx="91">
                  <c:v>116.20833333333334</c:v>
                </c:pt>
                <c:pt idx="92">
                  <c:v>116.16666666666666</c:v>
                </c:pt>
                <c:pt idx="93">
                  <c:v>116.12499999999999</c:v>
                </c:pt>
                <c:pt idx="94">
                  <c:v>116.08333333333334</c:v>
                </c:pt>
                <c:pt idx="95">
                  <c:v>116.04166666666667</c:v>
                </c:pt>
                <c:pt idx="96">
                  <c:v>115.99999999999999</c:v>
                </c:pt>
                <c:pt idx="97">
                  <c:v>115.95833333333334</c:v>
                </c:pt>
                <c:pt idx="98">
                  <c:v>115.91666666666667</c:v>
                </c:pt>
                <c:pt idx="99">
                  <c:v>115.875</c:v>
                </c:pt>
                <c:pt idx="100">
                  <c:v>115.83333333333334</c:v>
                </c:pt>
                <c:pt idx="101">
                  <c:v>115.79166666666667</c:v>
                </c:pt>
                <c:pt idx="102">
                  <c:v>115.75</c:v>
                </c:pt>
                <c:pt idx="103">
                  <c:v>115.70833333333333</c:v>
                </c:pt>
                <c:pt idx="104">
                  <c:v>115.66666666666667</c:v>
                </c:pt>
                <c:pt idx="105">
                  <c:v>115.625</c:v>
                </c:pt>
                <c:pt idx="106">
                  <c:v>115.58333333333333</c:v>
                </c:pt>
                <c:pt idx="107">
                  <c:v>115.54166666666667</c:v>
                </c:pt>
                <c:pt idx="108">
                  <c:v>115.5</c:v>
                </c:pt>
                <c:pt idx="109">
                  <c:v>115.45833333333333</c:v>
                </c:pt>
                <c:pt idx="110">
                  <c:v>115.41666666666666</c:v>
                </c:pt>
                <c:pt idx="111">
                  <c:v>115.375</c:v>
                </c:pt>
                <c:pt idx="112">
                  <c:v>115.33333333333333</c:v>
                </c:pt>
                <c:pt idx="113">
                  <c:v>115.29166666666666</c:v>
                </c:pt>
                <c:pt idx="114">
                  <c:v>115.25000000000001</c:v>
                </c:pt>
                <c:pt idx="115">
                  <c:v>115.20833333333333</c:v>
                </c:pt>
                <c:pt idx="116">
                  <c:v>115.16666666666666</c:v>
                </c:pt>
                <c:pt idx="117">
                  <c:v>115.12500000000001</c:v>
                </c:pt>
                <c:pt idx="118">
                  <c:v>115.08333333333334</c:v>
                </c:pt>
                <c:pt idx="119">
                  <c:v>115.04166666666666</c:v>
                </c:pt>
                <c:pt idx="120">
                  <c:v>114.99999999999999</c:v>
                </c:pt>
                <c:pt idx="121">
                  <c:v>114.95833333333334</c:v>
                </c:pt>
                <c:pt idx="122">
                  <c:v>114.91666666666667</c:v>
                </c:pt>
                <c:pt idx="123">
                  <c:v>114.875</c:v>
                </c:pt>
                <c:pt idx="124">
                  <c:v>114.83333333333334</c:v>
                </c:pt>
                <c:pt idx="125">
                  <c:v>114.79166666666667</c:v>
                </c:pt>
                <c:pt idx="126">
                  <c:v>114.75</c:v>
                </c:pt>
                <c:pt idx="127">
                  <c:v>114.70833333333333</c:v>
                </c:pt>
                <c:pt idx="128">
                  <c:v>114.66666666666667</c:v>
                </c:pt>
                <c:pt idx="129">
                  <c:v>114.625</c:v>
                </c:pt>
                <c:pt idx="130">
                  <c:v>114.58333333333333</c:v>
                </c:pt>
                <c:pt idx="131">
                  <c:v>114.54166666666667</c:v>
                </c:pt>
                <c:pt idx="132">
                  <c:v>114.5</c:v>
                </c:pt>
                <c:pt idx="133">
                  <c:v>114.45833333333333</c:v>
                </c:pt>
                <c:pt idx="134">
                  <c:v>114.41666666666667</c:v>
                </c:pt>
                <c:pt idx="135">
                  <c:v>114.375</c:v>
                </c:pt>
                <c:pt idx="136">
                  <c:v>114.33333333333333</c:v>
                </c:pt>
                <c:pt idx="137">
                  <c:v>114.29166666666666</c:v>
                </c:pt>
                <c:pt idx="138">
                  <c:v>114.25</c:v>
                </c:pt>
                <c:pt idx="139">
                  <c:v>114.20833333333333</c:v>
                </c:pt>
                <c:pt idx="140">
                  <c:v>114.16666666666666</c:v>
                </c:pt>
                <c:pt idx="141">
                  <c:v>114.12500000000001</c:v>
                </c:pt>
                <c:pt idx="142">
                  <c:v>114.08333333333334</c:v>
                </c:pt>
                <c:pt idx="143">
                  <c:v>114.04166666666666</c:v>
                </c:pt>
                <c:pt idx="144">
                  <c:v>113.99999999999999</c:v>
                </c:pt>
                <c:pt idx="145">
                  <c:v>113.95833333333334</c:v>
                </c:pt>
                <c:pt idx="146">
                  <c:v>113.91666666666667</c:v>
                </c:pt>
                <c:pt idx="147">
                  <c:v>113.875</c:v>
                </c:pt>
                <c:pt idx="148">
                  <c:v>113.83333333333334</c:v>
                </c:pt>
                <c:pt idx="149">
                  <c:v>113.79166666666667</c:v>
                </c:pt>
                <c:pt idx="150">
                  <c:v>113.75</c:v>
                </c:pt>
                <c:pt idx="151">
                  <c:v>113.70833333333333</c:v>
                </c:pt>
                <c:pt idx="152">
                  <c:v>113.66666666666667</c:v>
                </c:pt>
                <c:pt idx="153">
                  <c:v>113.625</c:v>
                </c:pt>
                <c:pt idx="154">
                  <c:v>113.58333333333333</c:v>
                </c:pt>
                <c:pt idx="155">
                  <c:v>113.54166666666667</c:v>
                </c:pt>
                <c:pt idx="156">
                  <c:v>113.5</c:v>
                </c:pt>
                <c:pt idx="157">
                  <c:v>113.45833333333333</c:v>
                </c:pt>
                <c:pt idx="158">
                  <c:v>113.41666666666667</c:v>
                </c:pt>
                <c:pt idx="159">
                  <c:v>113.375</c:v>
                </c:pt>
                <c:pt idx="160">
                  <c:v>113.33333333333333</c:v>
                </c:pt>
                <c:pt idx="161">
                  <c:v>113.29166666666666</c:v>
                </c:pt>
                <c:pt idx="162">
                  <c:v>113.25</c:v>
                </c:pt>
                <c:pt idx="163">
                  <c:v>113.20833333333333</c:v>
                </c:pt>
                <c:pt idx="164">
                  <c:v>113.16666666666666</c:v>
                </c:pt>
                <c:pt idx="165">
                  <c:v>113.12500000000001</c:v>
                </c:pt>
                <c:pt idx="166">
                  <c:v>113.08333333333334</c:v>
                </c:pt>
                <c:pt idx="167">
                  <c:v>113.04166666666666</c:v>
                </c:pt>
                <c:pt idx="168">
                  <c:v>112.99999999999999</c:v>
                </c:pt>
                <c:pt idx="169">
                  <c:v>112.95833333333334</c:v>
                </c:pt>
                <c:pt idx="170">
                  <c:v>112.91666666666667</c:v>
                </c:pt>
                <c:pt idx="171">
                  <c:v>112.87499999999999</c:v>
                </c:pt>
                <c:pt idx="172">
                  <c:v>112.83333333333334</c:v>
                </c:pt>
                <c:pt idx="173">
                  <c:v>112.79166666666667</c:v>
                </c:pt>
                <c:pt idx="174">
                  <c:v>112.75</c:v>
                </c:pt>
                <c:pt idx="175">
                  <c:v>112.70833333333334</c:v>
                </c:pt>
                <c:pt idx="176">
                  <c:v>112.66666666666667</c:v>
                </c:pt>
                <c:pt idx="177">
                  <c:v>112.625</c:v>
                </c:pt>
                <c:pt idx="178">
                  <c:v>112.58333333333333</c:v>
                </c:pt>
                <c:pt idx="179">
                  <c:v>112.54166666666667</c:v>
                </c:pt>
                <c:pt idx="180">
                  <c:v>112.5</c:v>
                </c:pt>
                <c:pt idx="181">
                  <c:v>112.45833333333333</c:v>
                </c:pt>
                <c:pt idx="182">
                  <c:v>112.41666666666667</c:v>
                </c:pt>
                <c:pt idx="183">
                  <c:v>112.375</c:v>
                </c:pt>
                <c:pt idx="184">
                  <c:v>112.33333333333333</c:v>
                </c:pt>
                <c:pt idx="185">
                  <c:v>112.29166666666666</c:v>
                </c:pt>
                <c:pt idx="186">
                  <c:v>112.25</c:v>
                </c:pt>
                <c:pt idx="187">
                  <c:v>112.20833333333333</c:v>
                </c:pt>
                <c:pt idx="188">
                  <c:v>112.16666666666666</c:v>
                </c:pt>
                <c:pt idx="189">
                  <c:v>112.12500000000001</c:v>
                </c:pt>
                <c:pt idx="190">
                  <c:v>112.08333333333333</c:v>
                </c:pt>
                <c:pt idx="191">
                  <c:v>112.04166666666666</c:v>
                </c:pt>
                <c:pt idx="192">
                  <c:v>112.00000000000001</c:v>
                </c:pt>
                <c:pt idx="193">
                  <c:v>111.95833333333334</c:v>
                </c:pt>
                <c:pt idx="194">
                  <c:v>111.91666666666666</c:v>
                </c:pt>
                <c:pt idx="195">
                  <c:v>111.87499999999999</c:v>
                </c:pt>
                <c:pt idx="196">
                  <c:v>111.83333333333334</c:v>
                </c:pt>
                <c:pt idx="197">
                  <c:v>111.79166666666667</c:v>
                </c:pt>
                <c:pt idx="198">
                  <c:v>111.75</c:v>
                </c:pt>
                <c:pt idx="199">
                  <c:v>111.70833333333334</c:v>
                </c:pt>
                <c:pt idx="200">
                  <c:v>111.66666666666667</c:v>
                </c:pt>
                <c:pt idx="201">
                  <c:v>111.625</c:v>
                </c:pt>
                <c:pt idx="202">
                  <c:v>111.58333333333333</c:v>
                </c:pt>
                <c:pt idx="203">
                  <c:v>111.54166666666667</c:v>
                </c:pt>
                <c:pt idx="204">
                  <c:v>111.5</c:v>
                </c:pt>
                <c:pt idx="205">
                  <c:v>111.45833333333333</c:v>
                </c:pt>
                <c:pt idx="206">
                  <c:v>111.41666666666667</c:v>
                </c:pt>
                <c:pt idx="207">
                  <c:v>111.375</c:v>
                </c:pt>
                <c:pt idx="208">
                  <c:v>111.33333333333333</c:v>
                </c:pt>
                <c:pt idx="209">
                  <c:v>111.29166666666667</c:v>
                </c:pt>
                <c:pt idx="210">
                  <c:v>111.25</c:v>
                </c:pt>
                <c:pt idx="211">
                  <c:v>111.20833333333333</c:v>
                </c:pt>
                <c:pt idx="212">
                  <c:v>111.16666666666666</c:v>
                </c:pt>
                <c:pt idx="213">
                  <c:v>111.125</c:v>
                </c:pt>
                <c:pt idx="214">
                  <c:v>111.08333333333333</c:v>
                </c:pt>
                <c:pt idx="215">
                  <c:v>111.04166666666666</c:v>
                </c:pt>
                <c:pt idx="216">
                  <c:v>111.00000000000001</c:v>
                </c:pt>
                <c:pt idx="217">
                  <c:v>110.95833333333334</c:v>
                </c:pt>
                <c:pt idx="218">
                  <c:v>110.91666666666666</c:v>
                </c:pt>
                <c:pt idx="219">
                  <c:v>110.87499999999999</c:v>
                </c:pt>
                <c:pt idx="220">
                  <c:v>110.83333333333334</c:v>
                </c:pt>
                <c:pt idx="221">
                  <c:v>110.79166666666667</c:v>
                </c:pt>
                <c:pt idx="222">
                  <c:v>110.75</c:v>
                </c:pt>
                <c:pt idx="223">
                  <c:v>110.70833333333334</c:v>
                </c:pt>
                <c:pt idx="224">
                  <c:v>110.66666666666667</c:v>
                </c:pt>
                <c:pt idx="225">
                  <c:v>110.625</c:v>
                </c:pt>
                <c:pt idx="226">
                  <c:v>110.58333333333333</c:v>
                </c:pt>
                <c:pt idx="227">
                  <c:v>110.54166666666667</c:v>
                </c:pt>
                <c:pt idx="228">
                  <c:v>110.5</c:v>
                </c:pt>
                <c:pt idx="229">
                  <c:v>110.45833333333333</c:v>
                </c:pt>
                <c:pt idx="230">
                  <c:v>110.41666666666667</c:v>
                </c:pt>
                <c:pt idx="231">
                  <c:v>110.375</c:v>
                </c:pt>
                <c:pt idx="232">
                  <c:v>110.33333333333333</c:v>
                </c:pt>
                <c:pt idx="233">
                  <c:v>110.29166666666667</c:v>
                </c:pt>
                <c:pt idx="234">
                  <c:v>110.25</c:v>
                </c:pt>
                <c:pt idx="235">
                  <c:v>110.20833333333333</c:v>
                </c:pt>
                <c:pt idx="236">
                  <c:v>110.16666666666666</c:v>
                </c:pt>
                <c:pt idx="237">
                  <c:v>110.125</c:v>
                </c:pt>
                <c:pt idx="238">
                  <c:v>110.08333333333333</c:v>
                </c:pt>
                <c:pt idx="239">
                  <c:v>110.04166666666666</c:v>
                </c:pt>
                <c:pt idx="240">
                  <c:v>110.00000000000001</c:v>
                </c:pt>
                <c:pt idx="241">
                  <c:v>109.95833333333334</c:v>
                </c:pt>
                <c:pt idx="242">
                  <c:v>109.91666666666666</c:v>
                </c:pt>
                <c:pt idx="243">
                  <c:v>109.87499999999999</c:v>
                </c:pt>
                <c:pt idx="244">
                  <c:v>109.83333333333334</c:v>
                </c:pt>
                <c:pt idx="245">
                  <c:v>109.79166666666667</c:v>
                </c:pt>
                <c:pt idx="246">
                  <c:v>109.74999999999999</c:v>
                </c:pt>
                <c:pt idx="247">
                  <c:v>109.70833333333334</c:v>
                </c:pt>
                <c:pt idx="248">
                  <c:v>109.66666666666667</c:v>
                </c:pt>
                <c:pt idx="249">
                  <c:v>109.625</c:v>
                </c:pt>
                <c:pt idx="250">
                  <c:v>109.58333333333334</c:v>
                </c:pt>
                <c:pt idx="251">
                  <c:v>109.54166666666667</c:v>
                </c:pt>
                <c:pt idx="252">
                  <c:v>109.5</c:v>
                </c:pt>
                <c:pt idx="253">
                  <c:v>109.45833333333333</c:v>
                </c:pt>
                <c:pt idx="254">
                  <c:v>109.41666666666667</c:v>
                </c:pt>
                <c:pt idx="255">
                  <c:v>109.375</c:v>
                </c:pt>
                <c:pt idx="256">
                  <c:v>109.33333333333333</c:v>
                </c:pt>
                <c:pt idx="257">
                  <c:v>109.29166666666667</c:v>
                </c:pt>
                <c:pt idx="258">
                  <c:v>109.25</c:v>
                </c:pt>
                <c:pt idx="259">
                  <c:v>109.20833333333333</c:v>
                </c:pt>
                <c:pt idx="260">
                  <c:v>109.16666666666666</c:v>
                </c:pt>
                <c:pt idx="261">
                  <c:v>109.125</c:v>
                </c:pt>
                <c:pt idx="262">
                  <c:v>109.08333333333333</c:v>
                </c:pt>
                <c:pt idx="263">
                  <c:v>109.04166666666666</c:v>
                </c:pt>
                <c:pt idx="264">
                  <c:v>109.00000000000001</c:v>
                </c:pt>
                <c:pt idx="265">
                  <c:v>108.95833333333333</c:v>
                </c:pt>
                <c:pt idx="266">
                  <c:v>108.91666666666666</c:v>
                </c:pt>
                <c:pt idx="267">
                  <c:v>108.87500000000001</c:v>
                </c:pt>
                <c:pt idx="268">
                  <c:v>108.83333333333334</c:v>
                </c:pt>
                <c:pt idx="269">
                  <c:v>108.79166666666666</c:v>
                </c:pt>
                <c:pt idx="270">
                  <c:v>108.74999999999999</c:v>
                </c:pt>
                <c:pt idx="271">
                  <c:v>108.70833333333334</c:v>
                </c:pt>
                <c:pt idx="272">
                  <c:v>108.66666666666667</c:v>
                </c:pt>
                <c:pt idx="273">
                  <c:v>108.625</c:v>
                </c:pt>
                <c:pt idx="274">
                  <c:v>108.58333333333334</c:v>
                </c:pt>
                <c:pt idx="275">
                  <c:v>108.54166666666667</c:v>
                </c:pt>
                <c:pt idx="276">
                  <c:v>108.5</c:v>
                </c:pt>
                <c:pt idx="277">
                  <c:v>108.45833333333333</c:v>
                </c:pt>
                <c:pt idx="278">
                  <c:v>108.41666666666667</c:v>
                </c:pt>
                <c:pt idx="279">
                  <c:v>108.375</c:v>
                </c:pt>
                <c:pt idx="280">
                  <c:v>108.33333333333333</c:v>
                </c:pt>
                <c:pt idx="281">
                  <c:v>108.29166666666667</c:v>
                </c:pt>
                <c:pt idx="282">
                  <c:v>108.25</c:v>
                </c:pt>
                <c:pt idx="283">
                  <c:v>108.20833333333333</c:v>
                </c:pt>
                <c:pt idx="284">
                  <c:v>108.16666666666667</c:v>
                </c:pt>
                <c:pt idx="285">
                  <c:v>108.125</c:v>
                </c:pt>
                <c:pt idx="286">
                  <c:v>108.08333333333333</c:v>
                </c:pt>
                <c:pt idx="287">
                  <c:v>108.04166666666666</c:v>
                </c:pt>
                <c:pt idx="288">
                  <c:v>108</c:v>
                </c:pt>
                <c:pt idx="289">
                  <c:v>107.95833333333333</c:v>
                </c:pt>
                <c:pt idx="290">
                  <c:v>107.91666666666666</c:v>
                </c:pt>
                <c:pt idx="291">
                  <c:v>107.87500000000001</c:v>
                </c:pt>
                <c:pt idx="292">
                  <c:v>107.83333333333334</c:v>
                </c:pt>
                <c:pt idx="293">
                  <c:v>107.79166666666666</c:v>
                </c:pt>
                <c:pt idx="294">
                  <c:v>107.74999999999999</c:v>
                </c:pt>
                <c:pt idx="295">
                  <c:v>107.70833333333334</c:v>
                </c:pt>
                <c:pt idx="296">
                  <c:v>107.66666666666667</c:v>
                </c:pt>
                <c:pt idx="297">
                  <c:v>107.625</c:v>
                </c:pt>
                <c:pt idx="298">
                  <c:v>107.58333333333334</c:v>
                </c:pt>
                <c:pt idx="299">
                  <c:v>107.54166666666667</c:v>
                </c:pt>
                <c:pt idx="300">
                  <c:v>107.5</c:v>
                </c:pt>
                <c:pt idx="301">
                  <c:v>107.45833333333333</c:v>
                </c:pt>
                <c:pt idx="302">
                  <c:v>107.41666666666667</c:v>
                </c:pt>
                <c:pt idx="303">
                  <c:v>107.375</c:v>
                </c:pt>
                <c:pt idx="304">
                  <c:v>107.33333333333333</c:v>
                </c:pt>
                <c:pt idx="305">
                  <c:v>107.29166666666667</c:v>
                </c:pt>
                <c:pt idx="306">
                  <c:v>107.25</c:v>
                </c:pt>
                <c:pt idx="307">
                  <c:v>107.20833333333333</c:v>
                </c:pt>
                <c:pt idx="308">
                  <c:v>107.16666666666667</c:v>
                </c:pt>
                <c:pt idx="309">
                  <c:v>107.125</c:v>
                </c:pt>
                <c:pt idx="310">
                  <c:v>107.08333333333333</c:v>
                </c:pt>
                <c:pt idx="311">
                  <c:v>107.04166666666666</c:v>
                </c:pt>
                <c:pt idx="312">
                  <c:v>107</c:v>
                </c:pt>
                <c:pt idx="313">
                  <c:v>106.95833333333333</c:v>
                </c:pt>
                <c:pt idx="314">
                  <c:v>106.91666666666666</c:v>
                </c:pt>
                <c:pt idx="315">
                  <c:v>106.87500000000001</c:v>
                </c:pt>
                <c:pt idx="316">
                  <c:v>106.83333333333334</c:v>
                </c:pt>
                <c:pt idx="317">
                  <c:v>106.79166666666666</c:v>
                </c:pt>
                <c:pt idx="318">
                  <c:v>106.74999999999999</c:v>
                </c:pt>
                <c:pt idx="319">
                  <c:v>106.70833333333334</c:v>
                </c:pt>
                <c:pt idx="320">
                  <c:v>106.66666666666667</c:v>
                </c:pt>
                <c:pt idx="321">
                  <c:v>106.62499999999999</c:v>
                </c:pt>
                <c:pt idx="322">
                  <c:v>106.58333333333334</c:v>
                </c:pt>
                <c:pt idx="323">
                  <c:v>106.54166666666667</c:v>
                </c:pt>
                <c:pt idx="324">
                  <c:v>106.5</c:v>
                </c:pt>
                <c:pt idx="325">
                  <c:v>106.45833333333334</c:v>
                </c:pt>
                <c:pt idx="326">
                  <c:v>106.41666666666667</c:v>
                </c:pt>
                <c:pt idx="327">
                  <c:v>106.375</c:v>
                </c:pt>
                <c:pt idx="328">
                  <c:v>106.33333333333333</c:v>
                </c:pt>
                <c:pt idx="329">
                  <c:v>106.29166666666667</c:v>
                </c:pt>
                <c:pt idx="330">
                  <c:v>106.25</c:v>
                </c:pt>
                <c:pt idx="331">
                  <c:v>106.20833333333333</c:v>
                </c:pt>
                <c:pt idx="332">
                  <c:v>106.16666666666667</c:v>
                </c:pt>
                <c:pt idx="333">
                  <c:v>106.125</c:v>
                </c:pt>
                <c:pt idx="334">
                  <c:v>106.08333333333333</c:v>
                </c:pt>
                <c:pt idx="335">
                  <c:v>106.04166666666666</c:v>
                </c:pt>
                <c:pt idx="336">
                  <c:v>106</c:v>
                </c:pt>
                <c:pt idx="337">
                  <c:v>105.95833333333333</c:v>
                </c:pt>
                <c:pt idx="338">
                  <c:v>105.91666666666666</c:v>
                </c:pt>
                <c:pt idx="339">
                  <c:v>105.87500000000001</c:v>
                </c:pt>
                <c:pt idx="340">
                  <c:v>105.83333333333333</c:v>
                </c:pt>
                <c:pt idx="341">
                  <c:v>105.79166666666666</c:v>
                </c:pt>
                <c:pt idx="342">
                  <c:v>105.75000000000001</c:v>
                </c:pt>
                <c:pt idx="343">
                  <c:v>105.70833333333334</c:v>
                </c:pt>
                <c:pt idx="344">
                  <c:v>105.66666666666666</c:v>
                </c:pt>
                <c:pt idx="345">
                  <c:v>105.62499999999999</c:v>
                </c:pt>
                <c:pt idx="346">
                  <c:v>105.58333333333334</c:v>
                </c:pt>
                <c:pt idx="347">
                  <c:v>105.54166666666667</c:v>
                </c:pt>
                <c:pt idx="348">
                  <c:v>105.5</c:v>
                </c:pt>
                <c:pt idx="349">
                  <c:v>105.45833333333334</c:v>
                </c:pt>
                <c:pt idx="350">
                  <c:v>105.41666666666667</c:v>
                </c:pt>
                <c:pt idx="351">
                  <c:v>105.375</c:v>
                </c:pt>
                <c:pt idx="352">
                  <c:v>105.33333333333333</c:v>
                </c:pt>
                <c:pt idx="353">
                  <c:v>105.29166666666667</c:v>
                </c:pt>
                <c:pt idx="354">
                  <c:v>105.25</c:v>
                </c:pt>
                <c:pt idx="355">
                  <c:v>105.20833333333333</c:v>
                </c:pt>
                <c:pt idx="356">
                  <c:v>105.16666666666667</c:v>
                </c:pt>
                <c:pt idx="357">
                  <c:v>105.125</c:v>
                </c:pt>
                <c:pt idx="358">
                  <c:v>105.08333333333333</c:v>
                </c:pt>
                <c:pt idx="359">
                  <c:v>105.04166666666667</c:v>
                </c:pt>
                <c:pt idx="360">
                  <c:v>105</c:v>
                </c:pt>
                <c:pt idx="361">
                  <c:v>104.95833333333333</c:v>
                </c:pt>
                <c:pt idx="362">
                  <c:v>104.91666666666666</c:v>
                </c:pt>
                <c:pt idx="363">
                  <c:v>104.875</c:v>
                </c:pt>
                <c:pt idx="364">
                  <c:v>104.83333333333333</c:v>
                </c:pt>
                <c:pt idx="365">
                  <c:v>104.79166666666666</c:v>
                </c:pt>
                <c:pt idx="366">
                  <c:v>104.75000000000001</c:v>
                </c:pt>
                <c:pt idx="367">
                  <c:v>104.70833333333334</c:v>
                </c:pt>
                <c:pt idx="368">
                  <c:v>104.66666666666666</c:v>
                </c:pt>
                <c:pt idx="369">
                  <c:v>104.62499999999999</c:v>
                </c:pt>
                <c:pt idx="370">
                  <c:v>104.58333333333334</c:v>
                </c:pt>
                <c:pt idx="371">
                  <c:v>104.54166666666667</c:v>
                </c:pt>
                <c:pt idx="372">
                  <c:v>104.5</c:v>
                </c:pt>
                <c:pt idx="373">
                  <c:v>104.45833333333334</c:v>
                </c:pt>
                <c:pt idx="374">
                  <c:v>104.41666666666667</c:v>
                </c:pt>
                <c:pt idx="375">
                  <c:v>104.375</c:v>
                </c:pt>
                <c:pt idx="376">
                  <c:v>104.33333333333333</c:v>
                </c:pt>
                <c:pt idx="377">
                  <c:v>104.29166666666667</c:v>
                </c:pt>
                <c:pt idx="378">
                  <c:v>104.25</c:v>
                </c:pt>
                <c:pt idx="379">
                  <c:v>104.20833333333333</c:v>
                </c:pt>
                <c:pt idx="380">
                  <c:v>104.16666666666667</c:v>
                </c:pt>
                <c:pt idx="381">
                  <c:v>104.125</c:v>
                </c:pt>
                <c:pt idx="382">
                  <c:v>104.08333333333333</c:v>
                </c:pt>
                <c:pt idx="383">
                  <c:v>104.04166666666667</c:v>
                </c:pt>
                <c:pt idx="384">
                  <c:v>104</c:v>
                </c:pt>
                <c:pt idx="385">
                  <c:v>103.95833333333333</c:v>
                </c:pt>
                <c:pt idx="386">
                  <c:v>103.91666666666666</c:v>
                </c:pt>
                <c:pt idx="387">
                  <c:v>103.875</c:v>
                </c:pt>
                <c:pt idx="388">
                  <c:v>103.83333333333333</c:v>
                </c:pt>
                <c:pt idx="389">
                  <c:v>103.79166666666666</c:v>
                </c:pt>
                <c:pt idx="390">
                  <c:v>103.75000000000001</c:v>
                </c:pt>
                <c:pt idx="391">
                  <c:v>103.70833333333334</c:v>
                </c:pt>
                <c:pt idx="392">
                  <c:v>103.66666666666666</c:v>
                </c:pt>
                <c:pt idx="393">
                  <c:v>103.62499999999999</c:v>
                </c:pt>
                <c:pt idx="394">
                  <c:v>103.58333333333334</c:v>
                </c:pt>
                <c:pt idx="395">
                  <c:v>103.54166666666667</c:v>
                </c:pt>
                <c:pt idx="396">
                  <c:v>103.49999999999999</c:v>
                </c:pt>
                <c:pt idx="397">
                  <c:v>103.45833333333334</c:v>
                </c:pt>
                <c:pt idx="398">
                  <c:v>103.41666666666667</c:v>
                </c:pt>
                <c:pt idx="399">
                  <c:v>103.375</c:v>
                </c:pt>
                <c:pt idx="400">
                  <c:v>103.33333333333334</c:v>
                </c:pt>
                <c:pt idx="401">
                  <c:v>103.29166666666667</c:v>
                </c:pt>
                <c:pt idx="402">
                  <c:v>103.25</c:v>
                </c:pt>
                <c:pt idx="403">
                  <c:v>103.20833333333333</c:v>
                </c:pt>
                <c:pt idx="404">
                  <c:v>103.16666666666667</c:v>
                </c:pt>
                <c:pt idx="405">
                  <c:v>103.125</c:v>
                </c:pt>
                <c:pt idx="406">
                  <c:v>103.08333333333333</c:v>
                </c:pt>
                <c:pt idx="407">
                  <c:v>103.04166666666667</c:v>
                </c:pt>
                <c:pt idx="408">
                  <c:v>103</c:v>
                </c:pt>
                <c:pt idx="409">
                  <c:v>102.95833333333333</c:v>
                </c:pt>
                <c:pt idx="410">
                  <c:v>102.91666666666666</c:v>
                </c:pt>
                <c:pt idx="411">
                  <c:v>102.875</c:v>
                </c:pt>
                <c:pt idx="412">
                  <c:v>102.83333333333333</c:v>
                </c:pt>
                <c:pt idx="413">
                  <c:v>102.79166666666666</c:v>
                </c:pt>
                <c:pt idx="414">
                  <c:v>102.75000000000001</c:v>
                </c:pt>
                <c:pt idx="415">
                  <c:v>102.70833333333333</c:v>
                </c:pt>
                <c:pt idx="416">
                  <c:v>102.66666666666666</c:v>
                </c:pt>
                <c:pt idx="417">
                  <c:v>102.62500000000001</c:v>
                </c:pt>
                <c:pt idx="418">
                  <c:v>102.58333333333334</c:v>
                </c:pt>
                <c:pt idx="419">
                  <c:v>102.54166666666666</c:v>
                </c:pt>
                <c:pt idx="420">
                  <c:v>102.49999999999999</c:v>
                </c:pt>
                <c:pt idx="421">
                  <c:v>102.45833333333334</c:v>
                </c:pt>
                <c:pt idx="422">
                  <c:v>102.41666666666667</c:v>
                </c:pt>
                <c:pt idx="423">
                  <c:v>102.375</c:v>
                </c:pt>
                <c:pt idx="424">
                  <c:v>102.33333333333334</c:v>
                </c:pt>
                <c:pt idx="425">
                  <c:v>102.29166666666667</c:v>
                </c:pt>
                <c:pt idx="426">
                  <c:v>102.25</c:v>
                </c:pt>
                <c:pt idx="427">
                  <c:v>102.20833333333333</c:v>
                </c:pt>
                <c:pt idx="428">
                  <c:v>102.16666666666667</c:v>
                </c:pt>
                <c:pt idx="429">
                  <c:v>102.125</c:v>
                </c:pt>
                <c:pt idx="430">
                  <c:v>102.08333333333333</c:v>
                </c:pt>
                <c:pt idx="431">
                  <c:v>102.04166666666667</c:v>
                </c:pt>
                <c:pt idx="432">
                  <c:v>102</c:v>
                </c:pt>
                <c:pt idx="433">
                  <c:v>101.95833333333333</c:v>
                </c:pt>
                <c:pt idx="434">
                  <c:v>101.91666666666667</c:v>
                </c:pt>
                <c:pt idx="435">
                  <c:v>101.875</c:v>
                </c:pt>
                <c:pt idx="436">
                  <c:v>101.83333333333333</c:v>
                </c:pt>
                <c:pt idx="437">
                  <c:v>101.79166666666666</c:v>
                </c:pt>
                <c:pt idx="438">
                  <c:v>101.75</c:v>
                </c:pt>
                <c:pt idx="439">
                  <c:v>101.70833333333333</c:v>
                </c:pt>
                <c:pt idx="440">
                  <c:v>101.66666666666666</c:v>
                </c:pt>
                <c:pt idx="441">
                  <c:v>101.62500000000001</c:v>
                </c:pt>
                <c:pt idx="442">
                  <c:v>101.58333333333334</c:v>
                </c:pt>
                <c:pt idx="443">
                  <c:v>101.54166666666666</c:v>
                </c:pt>
                <c:pt idx="444">
                  <c:v>101.49999999999999</c:v>
                </c:pt>
                <c:pt idx="445">
                  <c:v>101.45833333333334</c:v>
                </c:pt>
                <c:pt idx="446">
                  <c:v>101.41666666666667</c:v>
                </c:pt>
                <c:pt idx="447">
                  <c:v>101.375</c:v>
                </c:pt>
                <c:pt idx="448">
                  <c:v>101.33333333333334</c:v>
                </c:pt>
                <c:pt idx="449">
                  <c:v>101.29166666666667</c:v>
                </c:pt>
                <c:pt idx="450">
                  <c:v>101.25</c:v>
                </c:pt>
                <c:pt idx="451">
                  <c:v>101.20833333333333</c:v>
                </c:pt>
                <c:pt idx="452">
                  <c:v>101.16666666666667</c:v>
                </c:pt>
                <c:pt idx="453">
                  <c:v>101.125</c:v>
                </c:pt>
                <c:pt idx="454">
                  <c:v>101.08333333333333</c:v>
                </c:pt>
                <c:pt idx="455">
                  <c:v>101.04166666666667</c:v>
                </c:pt>
                <c:pt idx="456">
                  <c:v>101</c:v>
                </c:pt>
                <c:pt idx="457">
                  <c:v>100.95833333333333</c:v>
                </c:pt>
                <c:pt idx="458">
                  <c:v>100.91666666666667</c:v>
                </c:pt>
                <c:pt idx="459">
                  <c:v>100.875</c:v>
                </c:pt>
                <c:pt idx="460">
                  <c:v>100.83333333333333</c:v>
                </c:pt>
                <c:pt idx="461">
                  <c:v>100.79166666666666</c:v>
                </c:pt>
                <c:pt idx="462">
                  <c:v>100.75</c:v>
                </c:pt>
                <c:pt idx="463">
                  <c:v>100.70833333333333</c:v>
                </c:pt>
                <c:pt idx="464">
                  <c:v>100.66666666666666</c:v>
                </c:pt>
                <c:pt idx="465">
                  <c:v>100.62500000000001</c:v>
                </c:pt>
                <c:pt idx="466">
                  <c:v>100.58333333333334</c:v>
                </c:pt>
                <c:pt idx="467">
                  <c:v>100.54166666666666</c:v>
                </c:pt>
                <c:pt idx="468">
                  <c:v>100.49999999999999</c:v>
                </c:pt>
                <c:pt idx="469">
                  <c:v>100.45833333333334</c:v>
                </c:pt>
                <c:pt idx="470">
                  <c:v>100.41666666666667</c:v>
                </c:pt>
                <c:pt idx="471">
                  <c:v>100.37499999999999</c:v>
                </c:pt>
                <c:pt idx="472">
                  <c:v>100.33333333333334</c:v>
                </c:pt>
                <c:pt idx="473">
                  <c:v>100.29166666666667</c:v>
                </c:pt>
                <c:pt idx="474">
                  <c:v>100.25</c:v>
                </c:pt>
                <c:pt idx="475">
                  <c:v>100.20833333333334</c:v>
                </c:pt>
                <c:pt idx="476">
                  <c:v>100.16666666666667</c:v>
                </c:pt>
                <c:pt idx="477">
                  <c:v>100.125</c:v>
                </c:pt>
                <c:pt idx="478">
                  <c:v>100.08333333333333</c:v>
                </c:pt>
                <c:pt idx="479">
                  <c:v>100.04166666666667</c:v>
                </c:pt>
                <c:pt idx="480">
                  <c:v>100</c:v>
                </c:pt>
                <c:pt idx="481">
                  <c:v>99.958333333333343</c:v>
                </c:pt>
                <c:pt idx="482">
                  <c:v>99.916666666666671</c:v>
                </c:pt>
                <c:pt idx="483">
                  <c:v>99.875</c:v>
                </c:pt>
                <c:pt idx="484">
                  <c:v>99.833333333333329</c:v>
                </c:pt>
                <c:pt idx="485">
                  <c:v>99.791666666666671</c:v>
                </c:pt>
                <c:pt idx="486">
                  <c:v>99.75</c:v>
                </c:pt>
                <c:pt idx="487">
                  <c:v>99.708333333333329</c:v>
                </c:pt>
                <c:pt idx="488">
                  <c:v>99.666666666666671</c:v>
                </c:pt>
                <c:pt idx="489">
                  <c:v>99.625</c:v>
                </c:pt>
                <c:pt idx="490">
                  <c:v>99.583333333333329</c:v>
                </c:pt>
                <c:pt idx="491">
                  <c:v>99.541666666666657</c:v>
                </c:pt>
                <c:pt idx="492">
                  <c:v>99.5</c:v>
                </c:pt>
                <c:pt idx="493">
                  <c:v>99.458333333333343</c:v>
                </c:pt>
                <c:pt idx="494">
                  <c:v>99.416666666666657</c:v>
                </c:pt>
                <c:pt idx="495">
                  <c:v>99.375</c:v>
                </c:pt>
                <c:pt idx="496">
                  <c:v>99.333333333333329</c:v>
                </c:pt>
                <c:pt idx="497">
                  <c:v>99.291666666666671</c:v>
                </c:pt>
                <c:pt idx="498">
                  <c:v>99.25</c:v>
                </c:pt>
                <c:pt idx="499">
                  <c:v>99.208333333333329</c:v>
                </c:pt>
                <c:pt idx="500">
                  <c:v>99.166666666666671</c:v>
                </c:pt>
                <c:pt idx="501">
                  <c:v>99.125</c:v>
                </c:pt>
                <c:pt idx="502">
                  <c:v>99.083333333333329</c:v>
                </c:pt>
                <c:pt idx="503">
                  <c:v>99.041666666666657</c:v>
                </c:pt>
                <c:pt idx="504">
                  <c:v>99</c:v>
                </c:pt>
                <c:pt idx="505">
                  <c:v>98.958333333333343</c:v>
                </c:pt>
                <c:pt idx="506">
                  <c:v>98.916666666666657</c:v>
                </c:pt>
                <c:pt idx="507">
                  <c:v>98.875</c:v>
                </c:pt>
                <c:pt idx="508">
                  <c:v>98.833333333333329</c:v>
                </c:pt>
                <c:pt idx="509">
                  <c:v>98.791666666666671</c:v>
                </c:pt>
                <c:pt idx="510">
                  <c:v>98.75</c:v>
                </c:pt>
                <c:pt idx="511">
                  <c:v>98.708333333333329</c:v>
                </c:pt>
                <c:pt idx="512">
                  <c:v>98.666666666666671</c:v>
                </c:pt>
                <c:pt idx="513">
                  <c:v>98.625</c:v>
                </c:pt>
                <c:pt idx="514">
                  <c:v>98.583333333333329</c:v>
                </c:pt>
                <c:pt idx="515">
                  <c:v>98.541666666666671</c:v>
                </c:pt>
                <c:pt idx="516">
                  <c:v>98.5</c:v>
                </c:pt>
                <c:pt idx="517">
                  <c:v>98.458333333333343</c:v>
                </c:pt>
                <c:pt idx="518">
                  <c:v>98.416666666666657</c:v>
                </c:pt>
                <c:pt idx="519">
                  <c:v>98.375</c:v>
                </c:pt>
                <c:pt idx="520">
                  <c:v>98.333333333333329</c:v>
                </c:pt>
                <c:pt idx="521">
                  <c:v>98.291666666666671</c:v>
                </c:pt>
                <c:pt idx="522">
                  <c:v>98.25</c:v>
                </c:pt>
                <c:pt idx="523">
                  <c:v>98.208333333333329</c:v>
                </c:pt>
                <c:pt idx="524">
                  <c:v>98.166666666666671</c:v>
                </c:pt>
                <c:pt idx="525">
                  <c:v>98.125</c:v>
                </c:pt>
                <c:pt idx="526">
                  <c:v>98.083333333333329</c:v>
                </c:pt>
                <c:pt idx="527">
                  <c:v>98.041666666666671</c:v>
                </c:pt>
                <c:pt idx="528">
                  <c:v>98</c:v>
                </c:pt>
                <c:pt idx="529">
                  <c:v>97.958333333333343</c:v>
                </c:pt>
                <c:pt idx="530">
                  <c:v>97.916666666666657</c:v>
                </c:pt>
                <c:pt idx="531">
                  <c:v>97.875</c:v>
                </c:pt>
                <c:pt idx="532">
                  <c:v>97.833333333333343</c:v>
                </c:pt>
                <c:pt idx="533">
                  <c:v>97.791666666666671</c:v>
                </c:pt>
                <c:pt idx="534">
                  <c:v>97.75</c:v>
                </c:pt>
                <c:pt idx="535">
                  <c:v>97.708333333333329</c:v>
                </c:pt>
                <c:pt idx="536">
                  <c:v>97.666666666666671</c:v>
                </c:pt>
                <c:pt idx="537">
                  <c:v>97.625</c:v>
                </c:pt>
                <c:pt idx="538">
                  <c:v>97.583333333333329</c:v>
                </c:pt>
                <c:pt idx="539">
                  <c:v>97.541666666666671</c:v>
                </c:pt>
                <c:pt idx="540">
                  <c:v>97.5</c:v>
                </c:pt>
                <c:pt idx="541">
                  <c:v>97.458333333333343</c:v>
                </c:pt>
                <c:pt idx="542">
                  <c:v>97.416666666666657</c:v>
                </c:pt>
                <c:pt idx="543">
                  <c:v>97.375</c:v>
                </c:pt>
                <c:pt idx="544">
                  <c:v>97.333333333333343</c:v>
                </c:pt>
                <c:pt idx="545">
                  <c:v>97.291666666666671</c:v>
                </c:pt>
                <c:pt idx="546">
                  <c:v>97.25</c:v>
                </c:pt>
                <c:pt idx="547">
                  <c:v>97.208333333333329</c:v>
                </c:pt>
                <c:pt idx="548">
                  <c:v>97.166666666666671</c:v>
                </c:pt>
                <c:pt idx="549">
                  <c:v>97.125</c:v>
                </c:pt>
                <c:pt idx="550">
                  <c:v>97.083333333333329</c:v>
                </c:pt>
                <c:pt idx="551">
                  <c:v>97.041666666666671</c:v>
                </c:pt>
                <c:pt idx="552">
                  <c:v>97</c:v>
                </c:pt>
                <c:pt idx="553">
                  <c:v>96.958333333333329</c:v>
                </c:pt>
                <c:pt idx="554">
                  <c:v>96.916666666666657</c:v>
                </c:pt>
                <c:pt idx="555">
                  <c:v>96.875</c:v>
                </c:pt>
                <c:pt idx="556">
                  <c:v>96.833333333333343</c:v>
                </c:pt>
                <c:pt idx="557">
                  <c:v>96.791666666666671</c:v>
                </c:pt>
                <c:pt idx="558">
                  <c:v>96.75</c:v>
                </c:pt>
                <c:pt idx="559">
                  <c:v>96.708333333333329</c:v>
                </c:pt>
                <c:pt idx="560">
                  <c:v>96.666666666666671</c:v>
                </c:pt>
                <c:pt idx="561">
                  <c:v>96.625</c:v>
                </c:pt>
                <c:pt idx="562">
                  <c:v>96.583333333333329</c:v>
                </c:pt>
                <c:pt idx="563">
                  <c:v>96.541666666666671</c:v>
                </c:pt>
                <c:pt idx="564">
                  <c:v>96.5</c:v>
                </c:pt>
                <c:pt idx="565">
                  <c:v>96.458333333333329</c:v>
                </c:pt>
                <c:pt idx="566">
                  <c:v>96.416666666666657</c:v>
                </c:pt>
                <c:pt idx="567">
                  <c:v>96.375</c:v>
                </c:pt>
                <c:pt idx="568">
                  <c:v>96.333333333333343</c:v>
                </c:pt>
                <c:pt idx="569">
                  <c:v>96.291666666666657</c:v>
                </c:pt>
                <c:pt idx="570">
                  <c:v>96.25</c:v>
                </c:pt>
                <c:pt idx="571">
                  <c:v>96.208333333333329</c:v>
                </c:pt>
                <c:pt idx="572">
                  <c:v>96.166666666666671</c:v>
                </c:pt>
                <c:pt idx="573">
                  <c:v>96.125</c:v>
                </c:pt>
                <c:pt idx="574">
                  <c:v>96.083333333333329</c:v>
                </c:pt>
                <c:pt idx="575">
                  <c:v>96.041666666666671</c:v>
                </c:pt>
                <c:pt idx="576">
                  <c:v>96</c:v>
                </c:pt>
                <c:pt idx="577">
                  <c:v>95.958333333333329</c:v>
                </c:pt>
                <c:pt idx="578">
                  <c:v>95.916666666666657</c:v>
                </c:pt>
                <c:pt idx="579">
                  <c:v>95.875</c:v>
                </c:pt>
                <c:pt idx="580">
                  <c:v>95.833333333333343</c:v>
                </c:pt>
                <c:pt idx="581">
                  <c:v>95.791666666666657</c:v>
                </c:pt>
                <c:pt idx="582">
                  <c:v>95.75</c:v>
                </c:pt>
                <c:pt idx="583">
                  <c:v>95.708333333333329</c:v>
                </c:pt>
                <c:pt idx="584">
                  <c:v>95.666666666666671</c:v>
                </c:pt>
                <c:pt idx="585">
                  <c:v>95.625</c:v>
                </c:pt>
                <c:pt idx="586">
                  <c:v>95.583333333333329</c:v>
                </c:pt>
                <c:pt idx="587">
                  <c:v>95.541666666666671</c:v>
                </c:pt>
                <c:pt idx="588">
                  <c:v>95.5</c:v>
                </c:pt>
                <c:pt idx="589">
                  <c:v>95.458333333333329</c:v>
                </c:pt>
                <c:pt idx="590">
                  <c:v>95.416666666666671</c:v>
                </c:pt>
                <c:pt idx="591">
                  <c:v>95.375</c:v>
                </c:pt>
                <c:pt idx="592">
                  <c:v>95.333333333333343</c:v>
                </c:pt>
                <c:pt idx="593">
                  <c:v>95.291666666666657</c:v>
                </c:pt>
                <c:pt idx="594">
                  <c:v>95.25</c:v>
                </c:pt>
                <c:pt idx="595">
                  <c:v>95.208333333333329</c:v>
                </c:pt>
                <c:pt idx="596">
                  <c:v>95.166666666666671</c:v>
                </c:pt>
                <c:pt idx="597">
                  <c:v>95.125</c:v>
                </c:pt>
                <c:pt idx="598">
                  <c:v>95.083333333333329</c:v>
                </c:pt>
                <c:pt idx="599">
                  <c:v>95.041666666666671</c:v>
                </c:pt>
                <c:pt idx="600">
                  <c:v>95</c:v>
                </c:pt>
                <c:pt idx="601">
                  <c:v>94.958333333333329</c:v>
                </c:pt>
                <c:pt idx="602">
                  <c:v>94.916666666666671</c:v>
                </c:pt>
                <c:pt idx="603">
                  <c:v>94.875</c:v>
                </c:pt>
                <c:pt idx="604">
                  <c:v>94.833333333333343</c:v>
                </c:pt>
                <c:pt idx="605">
                  <c:v>94.791666666666657</c:v>
                </c:pt>
                <c:pt idx="606">
                  <c:v>94.75</c:v>
                </c:pt>
                <c:pt idx="607">
                  <c:v>94.708333333333343</c:v>
                </c:pt>
                <c:pt idx="608">
                  <c:v>94.666666666666671</c:v>
                </c:pt>
                <c:pt idx="609">
                  <c:v>94.625</c:v>
                </c:pt>
                <c:pt idx="610">
                  <c:v>94.583333333333329</c:v>
                </c:pt>
                <c:pt idx="611">
                  <c:v>94.541666666666671</c:v>
                </c:pt>
                <c:pt idx="612">
                  <c:v>94.5</c:v>
                </c:pt>
                <c:pt idx="613">
                  <c:v>94.458333333333329</c:v>
                </c:pt>
                <c:pt idx="614">
                  <c:v>94.416666666666671</c:v>
                </c:pt>
                <c:pt idx="615">
                  <c:v>94.375</c:v>
                </c:pt>
                <c:pt idx="616">
                  <c:v>94.333333333333343</c:v>
                </c:pt>
                <c:pt idx="617">
                  <c:v>94.291666666666657</c:v>
                </c:pt>
                <c:pt idx="618">
                  <c:v>94.25</c:v>
                </c:pt>
                <c:pt idx="619">
                  <c:v>94.208333333333343</c:v>
                </c:pt>
                <c:pt idx="620">
                  <c:v>94.166666666666671</c:v>
                </c:pt>
                <c:pt idx="621">
                  <c:v>94.125</c:v>
                </c:pt>
                <c:pt idx="622">
                  <c:v>94.083333333333329</c:v>
                </c:pt>
                <c:pt idx="623">
                  <c:v>94.041666666666671</c:v>
                </c:pt>
                <c:pt idx="624">
                  <c:v>94</c:v>
                </c:pt>
                <c:pt idx="625">
                  <c:v>93.958333333333329</c:v>
                </c:pt>
                <c:pt idx="626">
                  <c:v>93.916666666666671</c:v>
                </c:pt>
                <c:pt idx="627">
                  <c:v>93.875</c:v>
                </c:pt>
                <c:pt idx="628">
                  <c:v>93.833333333333329</c:v>
                </c:pt>
                <c:pt idx="629">
                  <c:v>93.791666666666657</c:v>
                </c:pt>
                <c:pt idx="630">
                  <c:v>93.75</c:v>
                </c:pt>
                <c:pt idx="631">
                  <c:v>93.708333333333343</c:v>
                </c:pt>
                <c:pt idx="632">
                  <c:v>93.666666666666671</c:v>
                </c:pt>
                <c:pt idx="633">
                  <c:v>93.625</c:v>
                </c:pt>
                <c:pt idx="634">
                  <c:v>93.583333333333329</c:v>
                </c:pt>
                <c:pt idx="635">
                  <c:v>93.541666666666671</c:v>
                </c:pt>
                <c:pt idx="636">
                  <c:v>93.5</c:v>
                </c:pt>
                <c:pt idx="637">
                  <c:v>93.458333333333329</c:v>
                </c:pt>
                <c:pt idx="638">
                  <c:v>93.416666666666671</c:v>
                </c:pt>
                <c:pt idx="639">
                  <c:v>93.375</c:v>
                </c:pt>
                <c:pt idx="640">
                  <c:v>93.333333333333329</c:v>
                </c:pt>
                <c:pt idx="641">
                  <c:v>93.291666666666657</c:v>
                </c:pt>
                <c:pt idx="642">
                  <c:v>93.25</c:v>
                </c:pt>
                <c:pt idx="643">
                  <c:v>93.208333333333343</c:v>
                </c:pt>
                <c:pt idx="644">
                  <c:v>93.166666666666657</c:v>
                </c:pt>
                <c:pt idx="645">
                  <c:v>93.125</c:v>
                </c:pt>
                <c:pt idx="646">
                  <c:v>93.083333333333329</c:v>
                </c:pt>
                <c:pt idx="647">
                  <c:v>93.041666666666671</c:v>
                </c:pt>
                <c:pt idx="648">
                  <c:v>93</c:v>
                </c:pt>
                <c:pt idx="649">
                  <c:v>92.958333333333329</c:v>
                </c:pt>
                <c:pt idx="650">
                  <c:v>92.916666666666671</c:v>
                </c:pt>
                <c:pt idx="651">
                  <c:v>92.875</c:v>
                </c:pt>
                <c:pt idx="652">
                  <c:v>92.833333333333329</c:v>
                </c:pt>
                <c:pt idx="653">
                  <c:v>92.791666666666657</c:v>
                </c:pt>
                <c:pt idx="654">
                  <c:v>92.75</c:v>
                </c:pt>
                <c:pt idx="655">
                  <c:v>92.708333333333343</c:v>
                </c:pt>
                <c:pt idx="656">
                  <c:v>92.666666666666657</c:v>
                </c:pt>
                <c:pt idx="657">
                  <c:v>92.625</c:v>
                </c:pt>
                <c:pt idx="658">
                  <c:v>92.583333333333329</c:v>
                </c:pt>
                <c:pt idx="659">
                  <c:v>92.541666666666671</c:v>
                </c:pt>
                <c:pt idx="660">
                  <c:v>92.5</c:v>
                </c:pt>
                <c:pt idx="661">
                  <c:v>92.458333333333329</c:v>
                </c:pt>
                <c:pt idx="662">
                  <c:v>92.416666666666671</c:v>
                </c:pt>
                <c:pt idx="663">
                  <c:v>92.375</c:v>
                </c:pt>
                <c:pt idx="664">
                  <c:v>92.333333333333329</c:v>
                </c:pt>
                <c:pt idx="665">
                  <c:v>92.291666666666671</c:v>
                </c:pt>
                <c:pt idx="666">
                  <c:v>92.25</c:v>
                </c:pt>
                <c:pt idx="667">
                  <c:v>92.208333333333343</c:v>
                </c:pt>
                <c:pt idx="668">
                  <c:v>92.166666666666657</c:v>
                </c:pt>
                <c:pt idx="669">
                  <c:v>92.125</c:v>
                </c:pt>
                <c:pt idx="670">
                  <c:v>92.083333333333329</c:v>
                </c:pt>
                <c:pt idx="671">
                  <c:v>92.041666666666671</c:v>
                </c:pt>
                <c:pt idx="672">
                  <c:v>92</c:v>
                </c:pt>
                <c:pt idx="673">
                  <c:v>91.958333333333329</c:v>
                </c:pt>
                <c:pt idx="674">
                  <c:v>91.916666666666671</c:v>
                </c:pt>
                <c:pt idx="675">
                  <c:v>91.875</c:v>
                </c:pt>
                <c:pt idx="676">
                  <c:v>91.833333333333329</c:v>
                </c:pt>
                <c:pt idx="677">
                  <c:v>91.791666666666671</c:v>
                </c:pt>
                <c:pt idx="678">
                  <c:v>91.75</c:v>
                </c:pt>
                <c:pt idx="679">
                  <c:v>91.708333333333343</c:v>
                </c:pt>
                <c:pt idx="680">
                  <c:v>91.666666666666657</c:v>
                </c:pt>
                <c:pt idx="681">
                  <c:v>91.625</c:v>
                </c:pt>
                <c:pt idx="682">
                  <c:v>91.583333333333343</c:v>
                </c:pt>
                <c:pt idx="683">
                  <c:v>91.541666666666671</c:v>
                </c:pt>
                <c:pt idx="684">
                  <c:v>91.5</c:v>
                </c:pt>
                <c:pt idx="685">
                  <c:v>91.458333333333329</c:v>
                </c:pt>
                <c:pt idx="686">
                  <c:v>91.416666666666671</c:v>
                </c:pt>
                <c:pt idx="687">
                  <c:v>91.375</c:v>
                </c:pt>
                <c:pt idx="688">
                  <c:v>91.333333333333329</c:v>
                </c:pt>
                <c:pt idx="689">
                  <c:v>91.291666666666671</c:v>
                </c:pt>
                <c:pt idx="690">
                  <c:v>91.25</c:v>
                </c:pt>
                <c:pt idx="691">
                  <c:v>91.208333333333343</c:v>
                </c:pt>
                <c:pt idx="692">
                  <c:v>91.166666666666657</c:v>
                </c:pt>
                <c:pt idx="693">
                  <c:v>91.125</c:v>
                </c:pt>
                <c:pt idx="694">
                  <c:v>91.083333333333343</c:v>
                </c:pt>
                <c:pt idx="695">
                  <c:v>91.041666666666671</c:v>
                </c:pt>
                <c:pt idx="696">
                  <c:v>91</c:v>
                </c:pt>
                <c:pt idx="697">
                  <c:v>90.958333333333329</c:v>
                </c:pt>
                <c:pt idx="698">
                  <c:v>90.916666666666671</c:v>
                </c:pt>
                <c:pt idx="699">
                  <c:v>90.875</c:v>
                </c:pt>
                <c:pt idx="700">
                  <c:v>90.833333333333329</c:v>
                </c:pt>
                <c:pt idx="701">
                  <c:v>90.791666666666671</c:v>
                </c:pt>
                <c:pt idx="702">
                  <c:v>90.75</c:v>
                </c:pt>
                <c:pt idx="703">
                  <c:v>90.708333333333329</c:v>
                </c:pt>
                <c:pt idx="704">
                  <c:v>90.666666666666657</c:v>
                </c:pt>
                <c:pt idx="705">
                  <c:v>90.625</c:v>
                </c:pt>
                <c:pt idx="706">
                  <c:v>90.583333333333343</c:v>
                </c:pt>
                <c:pt idx="707">
                  <c:v>90.541666666666671</c:v>
                </c:pt>
                <c:pt idx="708">
                  <c:v>90.5</c:v>
                </c:pt>
                <c:pt idx="709">
                  <c:v>90.458333333333329</c:v>
                </c:pt>
                <c:pt idx="710">
                  <c:v>90.416666666666671</c:v>
                </c:pt>
                <c:pt idx="711">
                  <c:v>90.375</c:v>
                </c:pt>
                <c:pt idx="712">
                  <c:v>90.333333333333329</c:v>
                </c:pt>
                <c:pt idx="713">
                  <c:v>90.291666666666671</c:v>
                </c:pt>
                <c:pt idx="714">
                  <c:v>90.25</c:v>
                </c:pt>
                <c:pt idx="715">
                  <c:v>90.208333333333329</c:v>
                </c:pt>
                <c:pt idx="716">
                  <c:v>90.166666666666657</c:v>
                </c:pt>
                <c:pt idx="717">
                  <c:v>90.125</c:v>
                </c:pt>
                <c:pt idx="718">
                  <c:v>90.083333333333343</c:v>
                </c:pt>
                <c:pt idx="719">
                  <c:v>90.041666666666657</c:v>
                </c:pt>
                <c:pt idx="720">
                  <c:v>90</c:v>
                </c:pt>
                <c:pt idx="721">
                  <c:v>89.958333333333329</c:v>
                </c:pt>
                <c:pt idx="722">
                  <c:v>89.916666666666671</c:v>
                </c:pt>
                <c:pt idx="723">
                  <c:v>89.875</c:v>
                </c:pt>
                <c:pt idx="724">
                  <c:v>89.833333333333329</c:v>
                </c:pt>
                <c:pt idx="725">
                  <c:v>89.791666666666671</c:v>
                </c:pt>
                <c:pt idx="726">
                  <c:v>89.75</c:v>
                </c:pt>
                <c:pt idx="727">
                  <c:v>89.708333333333329</c:v>
                </c:pt>
                <c:pt idx="728">
                  <c:v>89.666666666666657</c:v>
                </c:pt>
                <c:pt idx="729">
                  <c:v>89.625</c:v>
                </c:pt>
                <c:pt idx="730">
                  <c:v>89.583333333333343</c:v>
                </c:pt>
                <c:pt idx="731">
                  <c:v>89.541666666666657</c:v>
                </c:pt>
                <c:pt idx="732">
                  <c:v>89.5</c:v>
                </c:pt>
                <c:pt idx="733">
                  <c:v>89.458333333333329</c:v>
                </c:pt>
                <c:pt idx="734">
                  <c:v>89.416666666666671</c:v>
                </c:pt>
                <c:pt idx="735">
                  <c:v>89.375</c:v>
                </c:pt>
                <c:pt idx="736">
                  <c:v>89.333333333333329</c:v>
                </c:pt>
                <c:pt idx="737">
                  <c:v>89.291666666666671</c:v>
                </c:pt>
                <c:pt idx="738">
                  <c:v>89.25</c:v>
                </c:pt>
                <c:pt idx="739">
                  <c:v>89.208333333333329</c:v>
                </c:pt>
                <c:pt idx="740">
                  <c:v>89.166666666666671</c:v>
                </c:pt>
                <c:pt idx="741">
                  <c:v>89.125</c:v>
                </c:pt>
                <c:pt idx="742">
                  <c:v>89.083333333333343</c:v>
                </c:pt>
                <c:pt idx="743">
                  <c:v>89.041666666666657</c:v>
                </c:pt>
                <c:pt idx="744">
                  <c:v>89</c:v>
                </c:pt>
                <c:pt idx="745">
                  <c:v>88.958333333333329</c:v>
                </c:pt>
                <c:pt idx="746">
                  <c:v>88.916666666666671</c:v>
                </c:pt>
                <c:pt idx="747">
                  <c:v>88.875</c:v>
                </c:pt>
                <c:pt idx="748">
                  <c:v>88.833333333333329</c:v>
                </c:pt>
                <c:pt idx="749">
                  <c:v>88.791666666666671</c:v>
                </c:pt>
                <c:pt idx="750">
                  <c:v>88.75</c:v>
                </c:pt>
                <c:pt idx="751">
                  <c:v>88.708333333333329</c:v>
                </c:pt>
                <c:pt idx="752">
                  <c:v>88.666666666666671</c:v>
                </c:pt>
                <c:pt idx="753">
                  <c:v>88.625</c:v>
                </c:pt>
                <c:pt idx="754">
                  <c:v>88.583333333333343</c:v>
                </c:pt>
                <c:pt idx="755">
                  <c:v>88.541666666666657</c:v>
                </c:pt>
                <c:pt idx="756">
                  <c:v>88.5</c:v>
                </c:pt>
                <c:pt idx="757">
                  <c:v>88.458333333333343</c:v>
                </c:pt>
                <c:pt idx="758">
                  <c:v>88.416666666666671</c:v>
                </c:pt>
                <c:pt idx="759">
                  <c:v>88.375</c:v>
                </c:pt>
                <c:pt idx="760">
                  <c:v>88.333333333333329</c:v>
                </c:pt>
                <c:pt idx="761">
                  <c:v>88.291666666666671</c:v>
                </c:pt>
                <c:pt idx="762">
                  <c:v>88.25</c:v>
                </c:pt>
                <c:pt idx="763">
                  <c:v>88.208333333333329</c:v>
                </c:pt>
                <c:pt idx="764">
                  <c:v>88.166666666666671</c:v>
                </c:pt>
                <c:pt idx="765">
                  <c:v>88.125</c:v>
                </c:pt>
                <c:pt idx="766">
                  <c:v>88.083333333333343</c:v>
                </c:pt>
                <c:pt idx="767">
                  <c:v>88.041666666666657</c:v>
                </c:pt>
                <c:pt idx="768">
                  <c:v>88</c:v>
                </c:pt>
                <c:pt idx="769">
                  <c:v>87.958333333333343</c:v>
                </c:pt>
                <c:pt idx="770">
                  <c:v>87.916666666666671</c:v>
                </c:pt>
                <c:pt idx="771">
                  <c:v>87.875</c:v>
                </c:pt>
                <c:pt idx="772">
                  <c:v>87.833333333333329</c:v>
                </c:pt>
                <c:pt idx="773">
                  <c:v>87.791666666666671</c:v>
                </c:pt>
                <c:pt idx="774">
                  <c:v>87.75</c:v>
                </c:pt>
                <c:pt idx="775">
                  <c:v>87.708333333333329</c:v>
                </c:pt>
                <c:pt idx="776">
                  <c:v>87.666666666666671</c:v>
                </c:pt>
                <c:pt idx="777">
                  <c:v>87.625</c:v>
                </c:pt>
                <c:pt idx="778">
                  <c:v>87.583333333333329</c:v>
                </c:pt>
                <c:pt idx="779">
                  <c:v>87.541666666666657</c:v>
                </c:pt>
                <c:pt idx="780">
                  <c:v>87.5</c:v>
                </c:pt>
                <c:pt idx="781">
                  <c:v>87.458333333333343</c:v>
                </c:pt>
                <c:pt idx="782">
                  <c:v>87.416666666666671</c:v>
                </c:pt>
                <c:pt idx="783">
                  <c:v>87.375</c:v>
                </c:pt>
                <c:pt idx="784">
                  <c:v>87.333333333333329</c:v>
                </c:pt>
                <c:pt idx="785">
                  <c:v>87.291666666666671</c:v>
                </c:pt>
                <c:pt idx="786">
                  <c:v>87.25</c:v>
                </c:pt>
                <c:pt idx="787">
                  <c:v>87.208333333333329</c:v>
                </c:pt>
                <c:pt idx="788">
                  <c:v>87.166666666666671</c:v>
                </c:pt>
                <c:pt idx="789">
                  <c:v>87.125</c:v>
                </c:pt>
                <c:pt idx="790">
                  <c:v>87.083333333333329</c:v>
                </c:pt>
                <c:pt idx="791">
                  <c:v>87.041666666666657</c:v>
                </c:pt>
                <c:pt idx="792">
                  <c:v>87</c:v>
                </c:pt>
                <c:pt idx="793">
                  <c:v>86.958333333333343</c:v>
                </c:pt>
                <c:pt idx="794">
                  <c:v>86.916666666666657</c:v>
                </c:pt>
                <c:pt idx="795">
                  <c:v>86.875</c:v>
                </c:pt>
                <c:pt idx="796">
                  <c:v>86.833333333333329</c:v>
                </c:pt>
                <c:pt idx="797">
                  <c:v>86.791666666666671</c:v>
                </c:pt>
                <c:pt idx="798">
                  <c:v>86.75</c:v>
                </c:pt>
                <c:pt idx="799">
                  <c:v>86.708333333333329</c:v>
                </c:pt>
                <c:pt idx="800">
                  <c:v>86.666666666666671</c:v>
                </c:pt>
                <c:pt idx="801">
                  <c:v>86.625</c:v>
                </c:pt>
                <c:pt idx="802">
                  <c:v>86.583333333333329</c:v>
                </c:pt>
                <c:pt idx="803">
                  <c:v>86.541666666666657</c:v>
                </c:pt>
                <c:pt idx="804">
                  <c:v>86.5</c:v>
                </c:pt>
                <c:pt idx="805">
                  <c:v>86.458333333333343</c:v>
                </c:pt>
                <c:pt idx="806">
                  <c:v>86.416666666666657</c:v>
                </c:pt>
                <c:pt idx="807">
                  <c:v>86.375</c:v>
                </c:pt>
                <c:pt idx="808">
                  <c:v>86.333333333333329</c:v>
                </c:pt>
                <c:pt idx="809">
                  <c:v>86.291666666666671</c:v>
                </c:pt>
                <c:pt idx="810">
                  <c:v>86.25</c:v>
                </c:pt>
                <c:pt idx="811">
                  <c:v>86.208333333333329</c:v>
                </c:pt>
                <c:pt idx="812">
                  <c:v>86.166666666666671</c:v>
                </c:pt>
                <c:pt idx="813">
                  <c:v>86.125</c:v>
                </c:pt>
                <c:pt idx="814">
                  <c:v>86.083333333333329</c:v>
                </c:pt>
                <c:pt idx="815">
                  <c:v>86.041666666666671</c:v>
                </c:pt>
                <c:pt idx="816">
                  <c:v>86</c:v>
                </c:pt>
                <c:pt idx="817">
                  <c:v>85.958333333333343</c:v>
                </c:pt>
                <c:pt idx="818">
                  <c:v>85.916666666666657</c:v>
                </c:pt>
                <c:pt idx="819">
                  <c:v>85.875</c:v>
                </c:pt>
                <c:pt idx="820">
                  <c:v>85.833333333333329</c:v>
                </c:pt>
                <c:pt idx="821">
                  <c:v>85.791666666666671</c:v>
                </c:pt>
                <c:pt idx="822">
                  <c:v>85.75</c:v>
                </c:pt>
                <c:pt idx="823">
                  <c:v>85.708333333333329</c:v>
                </c:pt>
                <c:pt idx="824">
                  <c:v>85.666666666666671</c:v>
                </c:pt>
                <c:pt idx="825">
                  <c:v>85.625</c:v>
                </c:pt>
                <c:pt idx="826">
                  <c:v>85.583333333333329</c:v>
                </c:pt>
                <c:pt idx="827">
                  <c:v>85.541666666666671</c:v>
                </c:pt>
                <c:pt idx="828">
                  <c:v>85.5</c:v>
                </c:pt>
                <c:pt idx="829">
                  <c:v>85.458333333333343</c:v>
                </c:pt>
                <c:pt idx="830">
                  <c:v>85.416666666666657</c:v>
                </c:pt>
                <c:pt idx="831">
                  <c:v>85.375</c:v>
                </c:pt>
                <c:pt idx="832">
                  <c:v>85.333333333333343</c:v>
                </c:pt>
                <c:pt idx="833">
                  <c:v>85.291666666666671</c:v>
                </c:pt>
                <c:pt idx="834">
                  <c:v>85.25</c:v>
                </c:pt>
                <c:pt idx="835">
                  <c:v>85.208333333333329</c:v>
                </c:pt>
                <c:pt idx="836">
                  <c:v>85.166666666666671</c:v>
                </c:pt>
                <c:pt idx="837">
                  <c:v>85.125</c:v>
                </c:pt>
                <c:pt idx="838">
                  <c:v>85.083333333333329</c:v>
                </c:pt>
                <c:pt idx="839">
                  <c:v>85.041666666666671</c:v>
                </c:pt>
                <c:pt idx="840">
                  <c:v>85</c:v>
                </c:pt>
                <c:pt idx="841">
                  <c:v>84.958333333333343</c:v>
                </c:pt>
                <c:pt idx="842">
                  <c:v>84.916666666666657</c:v>
                </c:pt>
                <c:pt idx="843">
                  <c:v>84.875</c:v>
                </c:pt>
                <c:pt idx="844">
                  <c:v>84.833333333333343</c:v>
                </c:pt>
                <c:pt idx="845">
                  <c:v>84.791666666666671</c:v>
                </c:pt>
                <c:pt idx="846">
                  <c:v>84.75</c:v>
                </c:pt>
                <c:pt idx="847">
                  <c:v>84.708333333333329</c:v>
                </c:pt>
                <c:pt idx="848">
                  <c:v>84.666666666666671</c:v>
                </c:pt>
                <c:pt idx="849">
                  <c:v>84.625</c:v>
                </c:pt>
                <c:pt idx="850">
                  <c:v>84.583333333333329</c:v>
                </c:pt>
                <c:pt idx="851">
                  <c:v>84.541666666666671</c:v>
                </c:pt>
                <c:pt idx="852">
                  <c:v>84.5</c:v>
                </c:pt>
                <c:pt idx="853">
                  <c:v>84.458333333333329</c:v>
                </c:pt>
                <c:pt idx="854">
                  <c:v>84.416666666666657</c:v>
                </c:pt>
                <c:pt idx="855">
                  <c:v>84.375</c:v>
                </c:pt>
                <c:pt idx="856">
                  <c:v>84.333333333333343</c:v>
                </c:pt>
                <c:pt idx="857">
                  <c:v>84.291666666666671</c:v>
                </c:pt>
                <c:pt idx="858">
                  <c:v>84.25</c:v>
                </c:pt>
                <c:pt idx="859">
                  <c:v>84.208333333333329</c:v>
                </c:pt>
                <c:pt idx="860">
                  <c:v>84.166666666666671</c:v>
                </c:pt>
                <c:pt idx="861">
                  <c:v>84.125</c:v>
                </c:pt>
                <c:pt idx="862">
                  <c:v>84.083333333333329</c:v>
                </c:pt>
                <c:pt idx="863">
                  <c:v>84.041666666666671</c:v>
                </c:pt>
                <c:pt idx="864">
                  <c:v>84</c:v>
                </c:pt>
                <c:pt idx="865">
                  <c:v>83.958333333333329</c:v>
                </c:pt>
                <c:pt idx="866">
                  <c:v>83.916666666666657</c:v>
                </c:pt>
                <c:pt idx="867">
                  <c:v>83.875</c:v>
                </c:pt>
                <c:pt idx="868">
                  <c:v>83.833333333333343</c:v>
                </c:pt>
                <c:pt idx="869">
                  <c:v>83.791666666666657</c:v>
                </c:pt>
                <c:pt idx="870">
                  <c:v>83.75</c:v>
                </c:pt>
                <c:pt idx="871">
                  <c:v>83.708333333333329</c:v>
                </c:pt>
                <c:pt idx="872">
                  <c:v>83.666666666666671</c:v>
                </c:pt>
                <c:pt idx="873">
                  <c:v>83.625</c:v>
                </c:pt>
                <c:pt idx="874">
                  <c:v>83.583333333333329</c:v>
                </c:pt>
                <c:pt idx="875">
                  <c:v>83.541666666666671</c:v>
                </c:pt>
                <c:pt idx="876">
                  <c:v>83.5</c:v>
                </c:pt>
                <c:pt idx="877">
                  <c:v>83.458333333333329</c:v>
                </c:pt>
                <c:pt idx="878">
                  <c:v>83.416666666666657</c:v>
                </c:pt>
                <c:pt idx="879">
                  <c:v>83.375</c:v>
                </c:pt>
                <c:pt idx="880">
                  <c:v>83.333333333333343</c:v>
                </c:pt>
                <c:pt idx="881">
                  <c:v>83.291666666666657</c:v>
                </c:pt>
                <c:pt idx="882">
                  <c:v>83.25</c:v>
                </c:pt>
                <c:pt idx="883">
                  <c:v>83.208333333333329</c:v>
                </c:pt>
                <c:pt idx="884">
                  <c:v>83.166666666666671</c:v>
                </c:pt>
                <c:pt idx="885">
                  <c:v>83.125</c:v>
                </c:pt>
                <c:pt idx="886">
                  <c:v>83.083333333333329</c:v>
                </c:pt>
                <c:pt idx="887">
                  <c:v>83.041666666666671</c:v>
                </c:pt>
                <c:pt idx="888">
                  <c:v>83</c:v>
                </c:pt>
                <c:pt idx="889">
                  <c:v>82.958333333333329</c:v>
                </c:pt>
                <c:pt idx="890">
                  <c:v>82.916666666666671</c:v>
                </c:pt>
                <c:pt idx="891">
                  <c:v>82.875</c:v>
                </c:pt>
                <c:pt idx="892">
                  <c:v>82.833333333333343</c:v>
                </c:pt>
                <c:pt idx="893">
                  <c:v>82.791666666666657</c:v>
                </c:pt>
                <c:pt idx="894">
                  <c:v>82.75</c:v>
                </c:pt>
                <c:pt idx="895">
                  <c:v>82.708333333333329</c:v>
                </c:pt>
                <c:pt idx="896">
                  <c:v>82.666666666666671</c:v>
                </c:pt>
                <c:pt idx="897">
                  <c:v>82.625</c:v>
                </c:pt>
                <c:pt idx="898">
                  <c:v>82.583333333333329</c:v>
                </c:pt>
                <c:pt idx="899">
                  <c:v>82.541666666666671</c:v>
                </c:pt>
                <c:pt idx="900">
                  <c:v>82.5</c:v>
                </c:pt>
                <c:pt idx="901">
                  <c:v>82.458333333333329</c:v>
                </c:pt>
                <c:pt idx="902">
                  <c:v>82.416666666666671</c:v>
                </c:pt>
                <c:pt idx="903">
                  <c:v>82.375</c:v>
                </c:pt>
                <c:pt idx="904">
                  <c:v>82.333333333333343</c:v>
                </c:pt>
                <c:pt idx="905">
                  <c:v>82.291666666666657</c:v>
                </c:pt>
                <c:pt idx="906">
                  <c:v>82.25</c:v>
                </c:pt>
                <c:pt idx="907">
                  <c:v>82.208333333333343</c:v>
                </c:pt>
                <c:pt idx="908">
                  <c:v>82.166666666666671</c:v>
                </c:pt>
                <c:pt idx="909">
                  <c:v>82.125</c:v>
                </c:pt>
                <c:pt idx="910">
                  <c:v>82.083333333333329</c:v>
                </c:pt>
                <c:pt idx="911">
                  <c:v>82.041666666666671</c:v>
                </c:pt>
                <c:pt idx="912">
                  <c:v>82</c:v>
                </c:pt>
                <c:pt idx="913">
                  <c:v>81.958333333333329</c:v>
                </c:pt>
                <c:pt idx="914">
                  <c:v>81.916666666666671</c:v>
                </c:pt>
                <c:pt idx="915">
                  <c:v>81.875</c:v>
                </c:pt>
                <c:pt idx="916">
                  <c:v>81.833333333333343</c:v>
                </c:pt>
                <c:pt idx="917">
                  <c:v>81.791666666666657</c:v>
                </c:pt>
                <c:pt idx="918">
                  <c:v>81.75</c:v>
                </c:pt>
                <c:pt idx="919">
                  <c:v>81.708333333333343</c:v>
                </c:pt>
                <c:pt idx="920">
                  <c:v>81.666666666666671</c:v>
                </c:pt>
                <c:pt idx="921">
                  <c:v>81.625</c:v>
                </c:pt>
                <c:pt idx="922">
                  <c:v>81.583333333333329</c:v>
                </c:pt>
                <c:pt idx="923">
                  <c:v>81.541666666666671</c:v>
                </c:pt>
                <c:pt idx="924">
                  <c:v>81.5</c:v>
                </c:pt>
                <c:pt idx="925">
                  <c:v>81.458333333333329</c:v>
                </c:pt>
                <c:pt idx="926">
                  <c:v>81.416666666666671</c:v>
                </c:pt>
                <c:pt idx="927">
                  <c:v>81.375</c:v>
                </c:pt>
                <c:pt idx="928">
                  <c:v>81.333333333333329</c:v>
                </c:pt>
                <c:pt idx="929">
                  <c:v>81.291666666666657</c:v>
                </c:pt>
                <c:pt idx="930">
                  <c:v>81.25</c:v>
                </c:pt>
                <c:pt idx="931">
                  <c:v>81.208333333333343</c:v>
                </c:pt>
                <c:pt idx="932">
                  <c:v>81.166666666666671</c:v>
                </c:pt>
                <c:pt idx="933">
                  <c:v>81.125</c:v>
                </c:pt>
                <c:pt idx="934">
                  <c:v>81.083333333333329</c:v>
                </c:pt>
                <c:pt idx="935">
                  <c:v>81.041666666666671</c:v>
                </c:pt>
                <c:pt idx="936">
                  <c:v>81</c:v>
                </c:pt>
                <c:pt idx="937">
                  <c:v>80.958333333333329</c:v>
                </c:pt>
                <c:pt idx="938">
                  <c:v>80.916666666666671</c:v>
                </c:pt>
                <c:pt idx="939">
                  <c:v>80.875</c:v>
                </c:pt>
                <c:pt idx="940">
                  <c:v>80.833333333333329</c:v>
                </c:pt>
                <c:pt idx="941">
                  <c:v>80.791666666666657</c:v>
                </c:pt>
                <c:pt idx="942">
                  <c:v>80.75</c:v>
                </c:pt>
                <c:pt idx="943">
                  <c:v>80.708333333333343</c:v>
                </c:pt>
                <c:pt idx="944">
                  <c:v>80.666666666666657</c:v>
                </c:pt>
                <c:pt idx="945">
                  <c:v>80.625</c:v>
                </c:pt>
                <c:pt idx="946">
                  <c:v>80.583333333333329</c:v>
                </c:pt>
                <c:pt idx="947">
                  <c:v>80.541666666666671</c:v>
                </c:pt>
                <c:pt idx="948">
                  <c:v>80.5</c:v>
                </c:pt>
                <c:pt idx="949">
                  <c:v>80.458333333333329</c:v>
                </c:pt>
                <c:pt idx="950">
                  <c:v>80.416666666666671</c:v>
                </c:pt>
                <c:pt idx="951">
                  <c:v>80.375</c:v>
                </c:pt>
                <c:pt idx="952">
                  <c:v>80.333333333333329</c:v>
                </c:pt>
                <c:pt idx="953">
                  <c:v>80.291666666666657</c:v>
                </c:pt>
                <c:pt idx="954">
                  <c:v>80.25</c:v>
                </c:pt>
                <c:pt idx="955">
                  <c:v>80.208333333333343</c:v>
                </c:pt>
                <c:pt idx="956">
                  <c:v>80.166666666666657</c:v>
                </c:pt>
                <c:pt idx="957">
                  <c:v>80.125</c:v>
                </c:pt>
                <c:pt idx="958">
                  <c:v>80.083333333333329</c:v>
                </c:pt>
                <c:pt idx="959">
                  <c:v>80.041666666666671</c:v>
                </c:pt>
                <c:pt idx="960">
                  <c:v>80</c:v>
                </c:pt>
                <c:pt idx="961">
                  <c:v>79.958333333333329</c:v>
                </c:pt>
                <c:pt idx="962">
                  <c:v>79.916666666666671</c:v>
                </c:pt>
                <c:pt idx="963">
                  <c:v>79.875</c:v>
                </c:pt>
                <c:pt idx="964">
                  <c:v>79.833333333333329</c:v>
                </c:pt>
                <c:pt idx="965">
                  <c:v>79.791666666666671</c:v>
                </c:pt>
                <c:pt idx="966">
                  <c:v>79.75</c:v>
                </c:pt>
                <c:pt idx="967">
                  <c:v>79.708333333333343</c:v>
                </c:pt>
                <c:pt idx="968">
                  <c:v>79.666666666666657</c:v>
                </c:pt>
                <c:pt idx="969">
                  <c:v>79.625</c:v>
                </c:pt>
                <c:pt idx="970">
                  <c:v>79.583333333333329</c:v>
                </c:pt>
                <c:pt idx="971">
                  <c:v>79.541666666666671</c:v>
                </c:pt>
                <c:pt idx="972">
                  <c:v>79.5</c:v>
                </c:pt>
                <c:pt idx="973">
                  <c:v>79.458333333333329</c:v>
                </c:pt>
                <c:pt idx="974">
                  <c:v>79.416666666666671</c:v>
                </c:pt>
                <c:pt idx="975">
                  <c:v>79.375</c:v>
                </c:pt>
                <c:pt idx="976">
                  <c:v>79.333333333333329</c:v>
                </c:pt>
                <c:pt idx="977">
                  <c:v>79.291666666666671</c:v>
                </c:pt>
                <c:pt idx="978">
                  <c:v>79.25</c:v>
                </c:pt>
                <c:pt idx="979">
                  <c:v>79.208333333333343</c:v>
                </c:pt>
                <c:pt idx="980">
                  <c:v>79.166666666666657</c:v>
                </c:pt>
                <c:pt idx="981">
                  <c:v>79.125</c:v>
                </c:pt>
                <c:pt idx="982">
                  <c:v>79.083333333333343</c:v>
                </c:pt>
                <c:pt idx="983">
                  <c:v>79.041666666666671</c:v>
                </c:pt>
                <c:pt idx="984">
                  <c:v>79</c:v>
                </c:pt>
                <c:pt idx="985">
                  <c:v>78.958333333333329</c:v>
                </c:pt>
                <c:pt idx="986">
                  <c:v>78.916666666666671</c:v>
                </c:pt>
                <c:pt idx="987">
                  <c:v>78.875</c:v>
                </c:pt>
                <c:pt idx="988">
                  <c:v>78.833333333333329</c:v>
                </c:pt>
                <c:pt idx="989">
                  <c:v>78.791666666666671</c:v>
                </c:pt>
                <c:pt idx="990">
                  <c:v>78.75</c:v>
                </c:pt>
                <c:pt idx="991">
                  <c:v>78.708333333333343</c:v>
                </c:pt>
                <c:pt idx="992">
                  <c:v>78.666666666666657</c:v>
                </c:pt>
                <c:pt idx="993">
                  <c:v>78.625</c:v>
                </c:pt>
                <c:pt idx="994">
                  <c:v>78.583333333333343</c:v>
                </c:pt>
                <c:pt idx="995">
                  <c:v>78.541666666666671</c:v>
                </c:pt>
                <c:pt idx="996">
                  <c:v>78.5</c:v>
                </c:pt>
                <c:pt idx="997">
                  <c:v>78.458333333333329</c:v>
                </c:pt>
                <c:pt idx="998">
                  <c:v>78.416666666666671</c:v>
                </c:pt>
                <c:pt idx="999">
                  <c:v>78.375</c:v>
                </c:pt>
                <c:pt idx="1000">
                  <c:v>78.333333333333329</c:v>
                </c:pt>
                <c:pt idx="1001">
                  <c:v>78.291666666666671</c:v>
                </c:pt>
                <c:pt idx="1002">
                  <c:v>78.25</c:v>
                </c:pt>
                <c:pt idx="1003">
                  <c:v>78.208333333333329</c:v>
                </c:pt>
                <c:pt idx="1004">
                  <c:v>78.166666666666657</c:v>
                </c:pt>
                <c:pt idx="1005">
                  <c:v>78.125</c:v>
                </c:pt>
                <c:pt idx="1006">
                  <c:v>78.083333333333343</c:v>
                </c:pt>
                <c:pt idx="1007">
                  <c:v>78.041666666666671</c:v>
                </c:pt>
                <c:pt idx="1008">
                  <c:v>78</c:v>
                </c:pt>
                <c:pt idx="1009">
                  <c:v>77.958333333333329</c:v>
                </c:pt>
                <c:pt idx="1010">
                  <c:v>77.916666666666671</c:v>
                </c:pt>
                <c:pt idx="1011">
                  <c:v>77.875</c:v>
                </c:pt>
                <c:pt idx="1012">
                  <c:v>77.833333333333329</c:v>
                </c:pt>
                <c:pt idx="1013">
                  <c:v>77.791666666666671</c:v>
                </c:pt>
                <c:pt idx="1014">
                  <c:v>77.75</c:v>
                </c:pt>
                <c:pt idx="1015">
                  <c:v>77.708333333333329</c:v>
                </c:pt>
                <c:pt idx="1016">
                  <c:v>77.666666666666657</c:v>
                </c:pt>
                <c:pt idx="1017">
                  <c:v>77.625</c:v>
                </c:pt>
                <c:pt idx="1018">
                  <c:v>77.583333333333343</c:v>
                </c:pt>
                <c:pt idx="1019">
                  <c:v>77.541666666666657</c:v>
                </c:pt>
                <c:pt idx="1020">
                  <c:v>77.5</c:v>
                </c:pt>
                <c:pt idx="1021">
                  <c:v>77.458333333333329</c:v>
                </c:pt>
                <c:pt idx="1022">
                  <c:v>77.416666666666671</c:v>
                </c:pt>
                <c:pt idx="1023">
                  <c:v>77.375</c:v>
                </c:pt>
                <c:pt idx="1024">
                  <c:v>77.333333333333329</c:v>
                </c:pt>
                <c:pt idx="1025">
                  <c:v>77.291666666666671</c:v>
                </c:pt>
                <c:pt idx="1026">
                  <c:v>77.25</c:v>
                </c:pt>
                <c:pt idx="1027">
                  <c:v>77.208333333333329</c:v>
                </c:pt>
                <c:pt idx="1028">
                  <c:v>77.166666666666657</c:v>
                </c:pt>
                <c:pt idx="1029">
                  <c:v>77.125</c:v>
                </c:pt>
                <c:pt idx="1030">
                  <c:v>77.083333333333343</c:v>
                </c:pt>
                <c:pt idx="1031">
                  <c:v>77.041666666666657</c:v>
                </c:pt>
                <c:pt idx="1032">
                  <c:v>77</c:v>
                </c:pt>
                <c:pt idx="1033">
                  <c:v>76.958333333333329</c:v>
                </c:pt>
                <c:pt idx="1034">
                  <c:v>76.916666666666671</c:v>
                </c:pt>
                <c:pt idx="1035">
                  <c:v>76.875</c:v>
                </c:pt>
                <c:pt idx="1036">
                  <c:v>76.833333333333329</c:v>
                </c:pt>
                <c:pt idx="1037">
                  <c:v>76.791666666666671</c:v>
                </c:pt>
                <c:pt idx="1038">
                  <c:v>76.75</c:v>
                </c:pt>
                <c:pt idx="1039">
                  <c:v>76.708333333333329</c:v>
                </c:pt>
                <c:pt idx="1040">
                  <c:v>76.666666666666671</c:v>
                </c:pt>
                <c:pt idx="1041">
                  <c:v>76.625</c:v>
                </c:pt>
                <c:pt idx="1042">
                  <c:v>76.583333333333343</c:v>
                </c:pt>
                <c:pt idx="1043">
                  <c:v>76.541666666666657</c:v>
                </c:pt>
                <c:pt idx="1044">
                  <c:v>76.5</c:v>
                </c:pt>
                <c:pt idx="1045">
                  <c:v>76.458333333333329</c:v>
                </c:pt>
                <c:pt idx="1046">
                  <c:v>76.416666666666671</c:v>
                </c:pt>
                <c:pt idx="1047">
                  <c:v>76.375</c:v>
                </c:pt>
                <c:pt idx="1048">
                  <c:v>76.333333333333329</c:v>
                </c:pt>
                <c:pt idx="1049">
                  <c:v>76.291666666666671</c:v>
                </c:pt>
                <c:pt idx="1050">
                  <c:v>76.25</c:v>
                </c:pt>
                <c:pt idx="1051">
                  <c:v>76.208333333333329</c:v>
                </c:pt>
                <c:pt idx="1052">
                  <c:v>76.166666666666671</c:v>
                </c:pt>
                <c:pt idx="1053">
                  <c:v>76.125</c:v>
                </c:pt>
                <c:pt idx="1054">
                  <c:v>76.083333333333343</c:v>
                </c:pt>
                <c:pt idx="1055">
                  <c:v>76.041666666666657</c:v>
                </c:pt>
                <c:pt idx="1056">
                  <c:v>76</c:v>
                </c:pt>
                <c:pt idx="1057">
                  <c:v>75.958333333333343</c:v>
                </c:pt>
                <c:pt idx="1058">
                  <c:v>75.916666666666671</c:v>
                </c:pt>
                <c:pt idx="1059">
                  <c:v>75.875</c:v>
                </c:pt>
                <c:pt idx="1060">
                  <c:v>75.833333333333329</c:v>
                </c:pt>
                <c:pt idx="1061">
                  <c:v>75.791666666666671</c:v>
                </c:pt>
                <c:pt idx="1062">
                  <c:v>75.75</c:v>
                </c:pt>
                <c:pt idx="1063">
                  <c:v>75.708333333333329</c:v>
                </c:pt>
                <c:pt idx="1064">
                  <c:v>75.666666666666671</c:v>
                </c:pt>
                <c:pt idx="1065">
                  <c:v>75.625</c:v>
                </c:pt>
                <c:pt idx="1066">
                  <c:v>75.583333333333343</c:v>
                </c:pt>
                <c:pt idx="1067">
                  <c:v>75.541666666666657</c:v>
                </c:pt>
                <c:pt idx="1068">
                  <c:v>75.5</c:v>
                </c:pt>
                <c:pt idx="1069">
                  <c:v>75.458333333333343</c:v>
                </c:pt>
                <c:pt idx="1070">
                  <c:v>75.416666666666671</c:v>
                </c:pt>
                <c:pt idx="1071">
                  <c:v>75.375</c:v>
                </c:pt>
                <c:pt idx="1072">
                  <c:v>75.333333333333329</c:v>
                </c:pt>
                <c:pt idx="1073">
                  <c:v>75.291666666666671</c:v>
                </c:pt>
                <c:pt idx="1074">
                  <c:v>75.25</c:v>
                </c:pt>
                <c:pt idx="1075">
                  <c:v>75.208333333333329</c:v>
                </c:pt>
                <c:pt idx="1076">
                  <c:v>75.166666666666671</c:v>
                </c:pt>
                <c:pt idx="1077">
                  <c:v>75.125</c:v>
                </c:pt>
                <c:pt idx="1078">
                  <c:v>75.083333333333329</c:v>
                </c:pt>
                <c:pt idx="1079">
                  <c:v>75.041666666666657</c:v>
                </c:pt>
                <c:pt idx="1080">
                  <c:v>75</c:v>
                </c:pt>
                <c:pt idx="1081">
                  <c:v>74.958333333333343</c:v>
                </c:pt>
                <c:pt idx="1082">
                  <c:v>74.916666666666671</c:v>
                </c:pt>
                <c:pt idx="1083">
                  <c:v>74.875</c:v>
                </c:pt>
                <c:pt idx="1084">
                  <c:v>74.833333333333329</c:v>
                </c:pt>
                <c:pt idx="1085">
                  <c:v>74.791666666666671</c:v>
                </c:pt>
                <c:pt idx="1086">
                  <c:v>74.75</c:v>
                </c:pt>
                <c:pt idx="1087">
                  <c:v>74.708333333333329</c:v>
                </c:pt>
                <c:pt idx="1088">
                  <c:v>74.666666666666671</c:v>
                </c:pt>
                <c:pt idx="1089">
                  <c:v>74.625</c:v>
                </c:pt>
                <c:pt idx="1090">
                  <c:v>74.583333333333329</c:v>
                </c:pt>
                <c:pt idx="1091">
                  <c:v>74.541666666666657</c:v>
                </c:pt>
                <c:pt idx="1092">
                  <c:v>74.5</c:v>
                </c:pt>
                <c:pt idx="1093">
                  <c:v>74.458333333333343</c:v>
                </c:pt>
                <c:pt idx="1094">
                  <c:v>74.416666666666657</c:v>
                </c:pt>
                <c:pt idx="1095">
                  <c:v>74.375</c:v>
                </c:pt>
                <c:pt idx="1096">
                  <c:v>74.333333333333329</c:v>
                </c:pt>
                <c:pt idx="1097">
                  <c:v>74.291666666666671</c:v>
                </c:pt>
                <c:pt idx="1098">
                  <c:v>74.25</c:v>
                </c:pt>
                <c:pt idx="1099">
                  <c:v>74.208333333333329</c:v>
                </c:pt>
                <c:pt idx="1100">
                  <c:v>74.166666666666671</c:v>
                </c:pt>
                <c:pt idx="1101">
                  <c:v>74.125</c:v>
                </c:pt>
                <c:pt idx="1102">
                  <c:v>74.083333333333329</c:v>
                </c:pt>
                <c:pt idx="1103">
                  <c:v>74.041666666666657</c:v>
                </c:pt>
                <c:pt idx="1104">
                  <c:v>74</c:v>
                </c:pt>
                <c:pt idx="1105">
                  <c:v>73.958333333333343</c:v>
                </c:pt>
                <c:pt idx="1106">
                  <c:v>73.916666666666657</c:v>
                </c:pt>
                <c:pt idx="1107">
                  <c:v>73.875</c:v>
                </c:pt>
                <c:pt idx="1108">
                  <c:v>73.833333333333329</c:v>
                </c:pt>
                <c:pt idx="1109">
                  <c:v>73.791666666666671</c:v>
                </c:pt>
                <c:pt idx="1110">
                  <c:v>73.75</c:v>
                </c:pt>
                <c:pt idx="1111">
                  <c:v>73.708333333333329</c:v>
                </c:pt>
                <c:pt idx="1112">
                  <c:v>73.666666666666671</c:v>
                </c:pt>
                <c:pt idx="1113">
                  <c:v>73.625</c:v>
                </c:pt>
                <c:pt idx="1114">
                  <c:v>73.583333333333329</c:v>
                </c:pt>
                <c:pt idx="1115">
                  <c:v>73.541666666666671</c:v>
                </c:pt>
                <c:pt idx="1116">
                  <c:v>73.5</c:v>
                </c:pt>
                <c:pt idx="1117">
                  <c:v>73.458333333333343</c:v>
                </c:pt>
                <c:pt idx="1118">
                  <c:v>73.416666666666657</c:v>
                </c:pt>
                <c:pt idx="1119">
                  <c:v>73.375</c:v>
                </c:pt>
                <c:pt idx="1120">
                  <c:v>73.333333333333329</c:v>
                </c:pt>
                <c:pt idx="1121">
                  <c:v>73.291666666666671</c:v>
                </c:pt>
                <c:pt idx="1122">
                  <c:v>73.25</c:v>
                </c:pt>
                <c:pt idx="1123">
                  <c:v>73.208333333333329</c:v>
                </c:pt>
                <c:pt idx="1124">
                  <c:v>73.166666666666671</c:v>
                </c:pt>
                <c:pt idx="1125">
                  <c:v>73.125</c:v>
                </c:pt>
                <c:pt idx="1126">
                  <c:v>73.083333333333329</c:v>
                </c:pt>
                <c:pt idx="1127">
                  <c:v>73.041666666666671</c:v>
                </c:pt>
                <c:pt idx="1128">
                  <c:v>73</c:v>
                </c:pt>
                <c:pt idx="1129">
                  <c:v>72.958333333333343</c:v>
                </c:pt>
                <c:pt idx="1130">
                  <c:v>72.916666666666657</c:v>
                </c:pt>
                <c:pt idx="1131">
                  <c:v>72.875</c:v>
                </c:pt>
                <c:pt idx="1132">
                  <c:v>72.833333333333343</c:v>
                </c:pt>
                <c:pt idx="1133">
                  <c:v>72.791666666666671</c:v>
                </c:pt>
                <c:pt idx="1134">
                  <c:v>72.75</c:v>
                </c:pt>
                <c:pt idx="1135">
                  <c:v>72.708333333333329</c:v>
                </c:pt>
                <c:pt idx="1136">
                  <c:v>72.666666666666671</c:v>
                </c:pt>
                <c:pt idx="1137">
                  <c:v>72.625</c:v>
                </c:pt>
                <c:pt idx="1138">
                  <c:v>72.583333333333329</c:v>
                </c:pt>
                <c:pt idx="1139">
                  <c:v>72.541666666666671</c:v>
                </c:pt>
                <c:pt idx="1140">
                  <c:v>72.5</c:v>
                </c:pt>
                <c:pt idx="1141">
                  <c:v>72.458333333333343</c:v>
                </c:pt>
                <c:pt idx="1142">
                  <c:v>72.416666666666657</c:v>
                </c:pt>
                <c:pt idx="1143">
                  <c:v>72.375</c:v>
                </c:pt>
                <c:pt idx="1144">
                  <c:v>72.333333333333343</c:v>
                </c:pt>
                <c:pt idx="1145">
                  <c:v>72.291666666666671</c:v>
                </c:pt>
                <c:pt idx="1146">
                  <c:v>72.25</c:v>
                </c:pt>
                <c:pt idx="1147">
                  <c:v>72.208333333333329</c:v>
                </c:pt>
                <c:pt idx="1148">
                  <c:v>72.166666666666671</c:v>
                </c:pt>
                <c:pt idx="1149">
                  <c:v>72.125</c:v>
                </c:pt>
                <c:pt idx="1150">
                  <c:v>72.083333333333329</c:v>
                </c:pt>
                <c:pt idx="1151">
                  <c:v>72.041666666666671</c:v>
                </c:pt>
                <c:pt idx="1152">
                  <c:v>72</c:v>
                </c:pt>
                <c:pt idx="1153">
                  <c:v>71.958333333333329</c:v>
                </c:pt>
                <c:pt idx="1154">
                  <c:v>71.916666666666657</c:v>
                </c:pt>
                <c:pt idx="1155">
                  <c:v>71.875</c:v>
                </c:pt>
                <c:pt idx="1156">
                  <c:v>71.833333333333343</c:v>
                </c:pt>
                <c:pt idx="1157">
                  <c:v>71.791666666666671</c:v>
                </c:pt>
                <c:pt idx="1158">
                  <c:v>71.75</c:v>
                </c:pt>
                <c:pt idx="1159">
                  <c:v>71.708333333333329</c:v>
                </c:pt>
                <c:pt idx="1160">
                  <c:v>71.666666666666671</c:v>
                </c:pt>
                <c:pt idx="1161">
                  <c:v>71.625</c:v>
                </c:pt>
                <c:pt idx="1162">
                  <c:v>71.583333333333329</c:v>
                </c:pt>
                <c:pt idx="1163">
                  <c:v>71.541666666666671</c:v>
                </c:pt>
                <c:pt idx="1164">
                  <c:v>71.5</c:v>
                </c:pt>
                <c:pt idx="1165">
                  <c:v>71.458333333333329</c:v>
                </c:pt>
                <c:pt idx="1166">
                  <c:v>71.416666666666657</c:v>
                </c:pt>
                <c:pt idx="1167">
                  <c:v>71.375</c:v>
                </c:pt>
                <c:pt idx="1168">
                  <c:v>71.333333333333343</c:v>
                </c:pt>
                <c:pt idx="1169">
                  <c:v>71.291666666666657</c:v>
                </c:pt>
                <c:pt idx="1170">
                  <c:v>71.25</c:v>
                </c:pt>
                <c:pt idx="1171">
                  <c:v>71.208333333333329</c:v>
                </c:pt>
                <c:pt idx="1172">
                  <c:v>71.166666666666671</c:v>
                </c:pt>
                <c:pt idx="1173">
                  <c:v>71.125</c:v>
                </c:pt>
                <c:pt idx="1174">
                  <c:v>71.083333333333329</c:v>
                </c:pt>
                <c:pt idx="1175">
                  <c:v>71.041666666666671</c:v>
                </c:pt>
                <c:pt idx="1176">
                  <c:v>71</c:v>
                </c:pt>
                <c:pt idx="1177">
                  <c:v>70.958333333333329</c:v>
                </c:pt>
                <c:pt idx="1178">
                  <c:v>70.916666666666657</c:v>
                </c:pt>
                <c:pt idx="1179">
                  <c:v>70.875</c:v>
                </c:pt>
                <c:pt idx="1180">
                  <c:v>70.833333333333343</c:v>
                </c:pt>
                <c:pt idx="1181">
                  <c:v>70.791666666666657</c:v>
                </c:pt>
                <c:pt idx="1182">
                  <c:v>70.75</c:v>
                </c:pt>
                <c:pt idx="1183">
                  <c:v>70.708333333333329</c:v>
                </c:pt>
                <c:pt idx="1184">
                  <c:v>70.666666666666671</c:v>
                </c:pt>
                <c:pt idx="1185">
                  <c:v>70.625</c:v>
                </c:pt>
                <c:pt idx="1186">
                  <c:v>70.583333333333329</c:v>
                </c:pt>
                <c:pt idx="1187">
                  <c:v>70.541666666666671</c:v>
                </c:pt>
                <c:pt idx="1188">
                  <c:v>70.5</c:v>
                </c:pt>
                <c:pt idx="1189">
                  <c:v>70.458333333333329</c:v>
                </c:pt>
                <c:pt idx="1190">
                  <c:v>70.416666666666671</c:v>
                </c:pt>
                <c:pt idx="1191">
                  <c:v>70.375</c:v>
                </c:pt>
                <c:pt idx="1192">
                  <c:v>70.333333333333343</c:v>
                </c:pt>
                <c:pt idx="1193">
                  <c:v>70.291666666666657</c:v>
                </c:pt>
                <c:pt idx="1194">
                  <c:v>70.25</c:v>
                </c:pt>
                <c:pt idx="1195">
                  <c:v>70.208333333333329</c:v>
                </c:pt>
                <c:pt idx="1196">
                  <c:v>70.166666666666671</c:v>
                </c:pt>
                <c:pt idx="1197">
                  <c:v>70.125</c:v>
                </c:pt>
                <c:pt idx="1198">
                  <c:v>70.083333333333329</c:v>
                </c:pt>
                <c:pt idx="1199">
                  <c:v>70.041666666666671</c:v>
                </c:pt>
                <c:pt idx="1200">
                  <c:v>70</c:v>
                </c:pt>
                <c:pt idx="1201">
                  <c:v>69.958333333333329</c:v>
                </c:pt>
                <c:pt idx="1202">
                  <c:v>69.916666666666671</c:v>
                </c:pt>
                <c:pt idx="1203">
                  <c:v>69.875</c:v>
                </c:pt>
                <c:pt idx="1204">
                  <c:v>69.833333333333343</c:v>
                </c:pt>
                <c:pt idx="1205">
                  <c:v>69.791666666666657</c:v>
                </c:pt>
                <c:pt idx="1206">
                  <c:v>69.75</c:v>
                </c:pt>
                <c:pt idx="1207">
                  <c:v>69.708333333333343</c:v>
                </c:pt>
                <c:pt idx="1208">
                  <c:v>69.666666666666671</c:v>
                </c:pt>
                <c:pt idx="1209">
                  <c:v>69.625</c:v>
                </c:pt>
                <c:pt idx="1210">
                  <c:v>69.583333333333329</c:v>
                </c:pt>
                <c:pt idx="1211">
                  <c:v>69.541666666666671</c:v>
                </c:pt>
                <c:pt idx="1212">
                  <c:v>69.5</c:v>
                </c:pt>
                <c:pt idx="1213">
                  <c:v>69.458333333333329</c:v>
                </c:pt>
                <c:pt idx="1214">
                  <c:v>69.416666666666671</c:v>
                </c:pt>
                <c:pt idx="1215">
                  <c:v>69.375</c:v>
                </c:pt>
                <c:pt idx="1216">
                  <c:v>69.333333333333343</c:v>
                </c:pt>
                <c:pt idx="1217">
                  <c:v>69.291666666666657</c:v>
                </c:pt>
                <c:pt idx="1218">
                  <c:v>69.25</c:v>
                </c:pt>
                <c:pt idx="1219">
                  <c:v>69.208333333333343</c:v>
                </c:pt>
                <c:pt idx="1220">
                  <c:v>69.166666666666671</c:v>
                </c:pt>
                <c:pt idx="1221">
                  <c:v>69.125</c:v>
                </c:pt>
                <c:pt idx="1222">
                  <c:v>69.083333333333329</c:v>
                </c:pt>
                <c:pt idx="1223">
                  <c:v>69.041666666666671</c:v>
                </c:pt>
                <c:pt idx="1224">
                  <c:v>69</c:v>
                </c:pt>
                <c:pt idx="1225">
                  <c:v>68.958333333333329</c:v>
                </c:pt>
                <c:pt idx="1226">
                  <c:v>68.916666666666671</c:v>
                </c:pt>
                <c:pt idx="1227">
                  <c:v>68.875</c:v>
                </c:pt>
                <c:pt idx="1228">
                  <c:v>68.833333333333329</c:v>
                </c:pt>
                <c:pt idx="1229">
                  <c:v>68.791666666666657</c:v>
                </c:pt>
                <c:pt idx="1230">
                  <c:v>68.75</c:v>
                </c:pt>
                <c:pt idx="1231">
                  <c:v>68.708333333333343</c:v>
                </c:pt>
                <c:pt idx="1232">
                  <c:v>68.666666666666671</c:v>
                </c:pt>
                <c:pt idx="1233">
                  <c:v>68.625</c:v>
                </c:pt>
                <c:pt idx="1234">
                  <c:v>68.583333333333329</c:v>
                </c:pt>
                <c:pt idx="1235">
                  <c:v>68.541666666666671</c:v>
                </c:pt>
                <c:pt idx="1236">
                  <c:v>68.5</c:v>
                </c:pt>
                <c:pt idx="1237">
                  <c:v>68.458333333333329</c:v>
                </c:pt>
                <c:pt idx="1238">
                  <c:v>68.416666666666671</c:v>
                </c:pt>
                <c:pt idx="1239">
                  <c:v>68.375</c:v>
                </c:pt>
                <c:pt idx="1240">
                  <c:v>68.333333333333329</c:v>
                </c:pt>
                <c:pt idx="1241">
                  <c:v>68.291666666666657</c:v>
                </c:pt>
                <c:pt idx="1242">
                  <c:v>68.25</c:v>
                </c:pt>
                <c:pt idx="1243">
                  <c:v>68.208333333333343</c:v>
                </c:pt>
                <c:pt idx="1244">
                  <c:v>68.166666666666657</c:v>
                </c:pt>
                <c:pt idx="1245">
                  <c:v>68.125</c:v>
                </c:pt>
                <c:pt idx="1246">
                  <c:v>68.083333333333329</c:v>
                </c:pt>
                <c:pt idx="1247">
                  <c:v>68.041666666666671</c:v>
                </c:pt>
                <c:pt idx="1248">
                  <c:v>68</c:v>
                </c:pt>
                <c:pt idx="1249">
                  <c:v>67.958333333333329</c:v>
                </c:pt>
                <c:pt idx="1250">
                  <c:v>67.916666666666671</c:v>
                </c:pt>
                <c:pt idx="1251">
                  <c:v>67.875</c:v>
                </c:pt>
                <c:pt idx="1252">
                  <c:v>67.833333333333329</c:v>
                </c:pt>
                <c:pt idx="1253">
                  <c:v>67.791666666666657</c:v>
                </c:pt>
                <c:pt idx="1254">
                  <c:v>67.75</c:v>
                </c:pt>
                <c:pt idx="1255">
                  <c:v>67.708333333333343</c:v>
                </c:pt>
                <c:pt idx="1256">
                  <c:v>67.666666666666657</c:v>
                </c:pt>
                <c:pt idx="1257">
                  <c:v>67.625</c:v>
                </c:pt>
                <c:pt idx="1258">
                  <c:v>67.583333333333329</c:v>
                </c:pt>
                <c:pt idx="1259">
                  <c:v>67.541666666666671</c:v>
                </c:pt>
                <c:pt idx="1260">
                  <c:v>67.5</c:v>
                </c:pt>
                <c:pt idx="1261">
                  <c:v>67.458333333333329</c:v>
                </c:pt>
                <c:pt idx="1262">
                  <c:v>67.416666666666671</c:v>
                </c:pt>
                <c:pt idx="1263">
                  <c:v>67.375</c:v>
                </c:pt>
                <c:pt idx="1264">
                  <c:v>67.333333333333329</c:v>
                </c:pt>
                <c:pt idx="1265">
                  <c:v>67.291666666666671</c:v>
                </c:pt>
                <c:pt idx="1266">
                  <c:v>67.25</c:v>
                </c:pt>
                <c:pt idx="1267">
                  <c:v>67.208333333333343</c:v>
                </c:pt>
                <c:pt idx="1268">
                  <c:v>67.166666666666657</c:v>
                </c:pt>
                <c:pt idx="1269">
                  <c:v>67.125</c:v>
                </c:pt>
                <c:pt idx="1270">
                  <c:v>67.083333333333329</c:v>
                </c:pt>
                <c:pt idx="1271">
                  <c:v>67.041666666666671</c:v>
                </c:pt>
                <c:pt idx="1272">
                  <c:v>67</c:v>
                </c:pt>
                <c:pt idx="1273">
                  <c:v>66.958333333333329</c:v>
                </c:pt>
                <c:pt idx="1274">
                  <c:v>66.916666666666671</c:v>
                </c:pt>
                <c:pt idx="1275">
                  <c:v>66.875</c:v>
                </c:pt>
                <c:pt idx="1276">
                  <c:v>66.833333333333329</c:v>
                </c:pt>
                <c:pt idx="1277">
                  <c:v>66.791666666666671</c:v>
                </c:pt>
                <c:pt idx="1278">
                  <c:v>66.75</c:v>
                </c:pt>
                <c:pt idx="1279">
                  <c:v>66.708333333333343</c:v>
                </c:pt>
                <c:pt idx="1280">
                  <c:v>66.666666666666657</c:v>
                </c:pt>
                <c:pt idx="1281">
                  <c:v>66.625</c:v>
                </c:pt>
                <c:pt idx="1282">
                  <c:v>66.583333333333343</c:v>
                </c:pt>
                <c:pt idx="1283">
                  <c:v>66.541666666666671</c:v>
                </c:pt>
                <c:pt idx="1284">
                  <c:v>66.5</c:v>
                </c:pt>
                <c:pt idx="1285">
                  <c:v>66.458333333333329</c:v>
                </c:pt>
                <c:pt idx="1286">
                  <c:v>66.416666666666671</c:v>
                </c:pt>
                <c:pt idx="1287">
                  <c:v>66.375</c:v>
                </c:pt>
                <c:pt idx="1288">
                  <c:v>66.333333333333329</c:v>
                </c:pt>
                <c:pt idx="1289">
                  <c:v>66.291666666666671</c:v>
                </c:pt>
                <c:pt idx="1290">
                  <c:v>66.25</c:v>
                </c:pt>
                <c:pt idx="1291">
                  <c:v>66.208333333333343</c:v>
                </c:pt>
                <c:pt idx="1292">
                  <c:v>66.166666666666657</c:v>
                </c:pt>
                <c:pt idx="1293">
                  <c:v>66.125</c:v>
                </c:pt>
                <c:pt idx="1294">
                  <c:v>66.083333333333343</c:v>
                </c:pt>
                <c:pt idx="1295">
                  <c:v>66.041666666666671</c:v>
                </c:pt>
                <c:pt idx="1296">
                  <c:v>66</c:v>
                </c:pt>
                <c:pt idx="1297">
                  <c:v>65.958333333333329</c:v>
                </c:pt>
                <c:pt idx="1298">
                  <c:v>65.916666666666671</c:v>
                </c:pt>
                <c:pt idx="1299">
                  <c:v>65.875</c:v>
                </c:pt>
                <c:pt idx="1300">
                  <c:v>65.833333333333329</c:v>
                </c:pt>
                <c:pt idx="1301">
                  <c:v>65.791666666666671</c:v>
                </c:pt>
                <c:pt idx="1302">
                  <c:v>65.75</c:v>
                </c:pt>
                <c:pt idx="1303">
                  <c:v>65.708333333333329</c:v>
                </c:pt>
                <c:pt idx="1304">
                  <c:v>65.666666666666657</c:v>
                </c:pt>
                <c:pt idx="1305">
                  <c:v>65.625</c:v>
                </c:pt>
                <c:pt idx="1306">
                  <c:v>65.583333333333343</c:v>
                </c:pt>
                <c:pt idx="1307">
                  <c:v>65.541666666666671</c:v>
                </c:pt>
                <c:pt idx="1308">
                  <c:v>65.5</c:v>
                </c:pt>
                <c:pt idx="1309">
                  <c:v>65.458333333333329</c:v>
                </c:pt>
                <c:pt idx="1310">
                  <c:v>65.416666666666671</c:v>
                </c:pt>
                <c:pt idx="1311">
                  <c:v>65.375</c:v>
                </c:pt>
                <c:pt idx="1312">
                  <c:v>65.333333333333329</c:v>
                </c:pt>
                <c:pt idx="1313">
                  <c:v>65.291666666666671</c:v>
                </c:pt>
                <c:pt idx="1314">
                  <c:v>65.25</c:v>
                </c:pt>
                <c:pt idx="1315">
                  <c:v>65.208333333333329</c:v>
                </c:pt>
                <c:pt idx="1316">
                  <c:v>65.166666666666657</c:v>
                </c:pt>
                <c:pt idx="1317">
                  <c:v>65.125</c:v>
                </c:pt>
                <c:pt idx="1318">
                  <c:v>65.083333333333343</c:v>
                </c:pt>
                <c:pt idx="1319">
                  <c:v>65.041666666666657</c:v>
                </c:pt>
                <c:pt idx="1320">
                  <c:v>65</c:v>
                </c:pt>
                <c:pt idx="1321">
                  <c:v>64.958333333333329</c:v>
                </c:pt>
                <c:pt idx="1322">
                  <c:v>64.916666666666671</c:v>
                </c:pt>
                <c:pt idx="1323">
                  <c:v>64.875</c:v>
                </c:pt>
                <c:pt idx="1324">
                  <c:v>64.833333333333329</c:v>
                </c:pt>
                <c:pt idx="1325">
                  <c:v>64.791666666666671</c:v>
                </c:pt>
                <c:pt idx="1326">
                  <c:v>64.75</c:v>
                </c:pt>
                <c:pt idx="1327">
                  <c:v>64.708333333333329</c:v>
                </c:pt>
                <c:pt idx="1328">
                  <c:v>64.666666666666657</c:v>
                </c:pt>
                <c:pt idx="1329">
                  <c:v>64.625</c:v>
                </c:pt>
                <c:pt idx="1330">
                  <c:v>64.583333333333343</c:v>
                </c:pt>
                <c:pt idx="1331">
                  <c:v>64.541666666666657</c:v>
                </c:pt>
                <c:pt idx="1332">
                  <c:v>64.5</c:v>
                </c:pt>
                <c:pt idx="1333">
                  <c:v>64.458333333333329</c:v>
                </c:pt>
                <c:pt idx="1334">
                  <c:v>64.416666666666671</c:v>
                </c:pt>
                <c:pt idx="1335">
                  <c:v>64.375</c:v>
                </c:pt>
                <c:pt idx="1336">
                  <c:v>64.333333333333329</c:v>
                </c:pt>
                <c:pt idx="1337">
                  <c:v>64.291666666666671</c:v>
                </c:pt>
                <c:pt idx="1338">
                  <c:v>64.25</c:v>
                </c:pt>
                <c:pt idx="1339">
                  <c:v>64.208333333333329</c:v>
                </c:pt>
                <c:pt idx="1340">
                  <c:v>64.166666666666671</c:v>
                </c:pt>
                <c:pt idx="1341">
                  <c:v>64.125</c:v>
                </c:pt>
                <c:pt idx="1342">
                  <c:v>64.083333333333343</c:v>
                </c:pt>
                <c:pt idx="1343">
                  <c:v>64.041666666666657</c:v>
                </c:pt>
                <c:pt idx="1344">
                  <c:v>64</c:v>
                </c:pt>
                <c:pt idx="1345">
                  <c:v>63.958333333333329</c:v>
                </c:pt>
                <c:pt idx="1346">
                  <c:v>63.916666666666664</c:v>
                </c:pt>
                <c:pt idx="1347">
                  <c:v>63.875000000000007</c:v>
                </c:pt>
                <c:pt idx="1348">
                  <c:v>63.833333333333329</c:v>
                </c:pt>
                <c:pt idx="1349">
                  <c:v>63.791666666666671</c:v>
                </c:pt>
                <c:pt idx="1350">
                  <c:v>63.749999999999993</c:v>
                </c:pt>
                <c:pt idx="1351">
                  <c:v>63.708333333333336</c:v>
                </c:pt>
                <c:pt idx="1352">
                  <c:v>63.666666666666671</c:v>
                </c:pt>
                <c:pt idx="1353">
                  <c:v>63.625</c:v>
                </c:pt>
                <c:pt idx="1354">
                  <c:v>63.583333333333336</c:v>
                </c:pt>
                <c:pt idx="1355">
                  <c:v>63.541666666666664</c:v>
                </c:pt>
                <c:pt idx="1356">
                  <c:v>63.5</c:v>
                </c:pt>
                <c:pt idx="1357">
                  <c:v>63.458333333333336</c:v>
                </c:pt>
                <c:pt idx="1358">
                  <c:v>63.416666666666664</c:v>
                </c:pt>
                <c:pt idx="1359">
                  <c:v>63.375</c:v>
                </c:pt>
                <c:pt idx="1360">
                  <c:v>63.333333333333329</c:v>
                </c:pt>
                <c:pt idx="1361">
                  <c:v>63.291666666666671</c:v>
                </c:pt>
                <c:pt idx="1362">
                  <c:v>63.249999999999993</c:v>
                </c:pt>
                <c:pt idx="1363">
                  <c:v>63.208333333333336</c:v>
                </c:pt>
                <c:pt idx="1364">
                  <c:v>63.166666666666671</c:v>
                </c:pt>
                <c:pt idx="1365">
                  <c:v>63.125</c:v>
                </c:pt>
                <c:pt idx="1366">
                  <c:v>63.083333333333336</c:v>
                </c:pt>
                <c:pt idx="1367">
                  <c:v>63.041666666666664</c:v>
                </c:pt>
                <c:pt idx="1368">
                  <c:v>63</c:v>
                </c:pt>
                <c:pt idx="1369">
                  <c:v>62.958333333333336</c:v>
                </c:pt>
                <c:pt idx="1370">
                  <c:v>62.916666666666664</c:v>
                </c:pt>
                <c:pt idx="1371">
                  <c:v>62.875</c:v>
                </c:pt>
                <c:pt idx="1372">
                  <c:v>62.833333333333329</c:v>
                </c:pt>
                <c:pt idx="1373">
                  <c:v>62.791666666666671</c:v>
                </c:pt>
                <c:pt idx="1374">
                  <c:v>62.749999999999993</c:v>
                </c:pt>
                <c:pt idx="1375">
                  <c:v>62.708333333333336</c:v>
                </c:pt>
                <c:pt idx="1376">
                  <c:v>62.666666666666671</c:v>
                </c:pt>
                <c:pt idx="1377">
                  <c:v>62.625</c:v>
                </c:pt>
                <c:pt idx="1378">
                  <c:v>62.583333333333336</c:v>
                </c:pt>
                <c:pt idx="1379">
                  <c:v>62.541666666666664</c:v>
                </c:pt>
                <c:pt idx="1380">
                  <c:v>62.5</c:v>
                </c:pt>
                <c:pt idx="1381">
                  <c:v>62.458333333333336</c:v>
                </c:pt>
                <c:pt idx="1382">
                  <c:v>62.416666666666664</c:v>
                </c:pt>
                <c:pt idx="1383">
                  <c:v>62.375</c:v>
                </c:pt>
                <c:pt idx="1384">
                  <c:v>62.333333333333329</c:v>
                </c:pt>
                <c:pt idx="1385">
                  <c:v>62.291666666666664</c:v>
                </c:pt>
                <c:pt idx="1386">
                  <c:v>62.250000000000007</c:v>
                </c:pt>
                <c:pt idx="1387">
                  <c:v>62.208333333333329</c:v>
                </c:pt>
                <c:pt idx="1388">
                  <c:v>62.166666666666671</c:v>
                </c:pt>
                <c:pt idx="1389">
                  <c:v>62.125</c:v>
                </c:pt>
                <c:pt idx="1390">
                  <c:v>62.083333333333336</c:v>
                </c:pt>
                <c:pt idx="1391">
                  <c:v>62.041666666666664</c:v>
                </c:pt>
                <c:pt idx="1392">
                  <c:v>62</c:v>
                </c:pt>
                <c:pt idx="1393">
                  <c:v>61.958333333333336</c:v>
                </c:pt>
                <c:pt idx="1394">
                  <c:v>61.916666666666664</c:v>
                </c:pt>
                <c:pt idx="1395">
                  <c:v>61.875</c:v>
                </c:pt>
                <c:pt idx="1396">
                  <c:v>61.833333333333329</c:v>
                </c:pt>
                <c:pt idx="1397">
                  <c:v>61.791666666666664</c:v>
                </c:pt>
                <c:pt idx="1398">
                  <c:v>61.750000000000007</c:v>
                </c:pt>
                <c:pt idx="1399">
                  <c:v>61.708333333333329</c:v>
                </c:pt>
                <c:pt idx="1400">
                  <c:v>61.666666666666671</c:v>
                </c:pt>
                <c:pt idx="1401">
                  <c:v>61.625</c:v>
                </c:pt>
                <c:pt idx="1402">
                  <c:v>61.583333333333336</c:v>
                </c:pt>
                <c:pt idx="1403">
                  <c:v>61.541666666666664</c:v>
                </c:pt>
                <c:pt idx="1404">
                  <c:v>61.5</c:v>
                </c:pt>
                <c:pt idx="1405">
                  <c:v>61.458333333333336</c:v>
                </c:pt>
                <c:pt idx="1406">
                  <c:v>61.416666666666664</c:v>
                </c:pt>
                <c:pt idx="1407">
                  <c:v>61.375</c:v>
                </c:pt>
                <c:pt idx="1408">
                  <c:v>61.333333333333329</c:v>
                </c:pt>
                <c:pt idx="1409">
                  <c:v>61.291666666666664</c:v>
                </c:pt>
                <c:pt idx="1410">
                  <c:v>61.250000000000007</c:v>
                </c:pt>
                <c:pt idx="1411">
                  <c:v>61.208333333333329</c:v>
                </c:pt>
                <c:pt idx="1412">
                  <c:v>61.166666666666671</c:v>
                </c:pt>
                <c:pt idx="1413">
                  <c:v>61.124999999999993</c:v>
                </c:pt>
                <c:pt idx="1414">
                  <c:v>61.083333333333336</c:v>
                </c:pt>
                <c:pt idx="1415">
                  <c:v>61.041666666666671</c:v>
                </c:pt>
                <c:pt idx="1416">
                  <c:v>61</c:v>
                </c:pt>
                <c:pt idx="1417">
                  <c:v>60.958333333333336</c:v>
                </c:pt>
                <c:pt idx="1418">
                  <c:v>60.916666666666664</c:v>
                </c:pt>
                <c:pt idx="1419">
                  <c:v>60.875</c:v>
                </c:pt>
                <c:pt idx="1420">
                  <c:v>60.833333333333329</c:v>
                </c:pt>
                <c:pt idx="1421">
                  <c:v>60.791666666666664</c:v>
                </c:pt>
                <c:pt idx="1422">
                  <c:v>60.750000000000007</c:v>
                </c:pt>
                <c:pt idx="1423">
                  <c:v>60.708333333333329</c:v>
                </c:pt>
                <c:pt idx="1424">
                  <c:v>60.666666666666671</c:v>
                </c:pt>
                <c:pt idx="1425">
                  <c:v>60.624999999999993</c:v>
                </c:pt>
                <c:pt idx="1426">
                  <c:v>60.583333333333336</c:v>
                </c:pt>
                <c:pt idx="1427">
                  <c:v>60.541666666666671</c:v>
                </c:pt>
                <c:pt idx="1428">
                  <c:v>60.5</c:v>
                </c:pt>
                <c:pt idx="1429">
                  <c:v>60.458333333333336</c:v>
                </c:pt>
                <c:pt idx="1430">
                  <c:v>60.416666666666664</c:v>
                </c:pt>
                <c:pt idx="1431">
                  <c:v>60.375</c:v>
                </c:pt>
                <c:pt idx="1432">
                  <c:v>60.333333333333336</c:v>
                </c:pt>
                <c:pt idx="1433">
                  <c:v>60.291666666666664</c:v>
                </c:pt>
                <c:pt idx="1434">
                  <c:v>60.25</c:v>
                </c:pt>
                <c:pt idx="1435">
                  <c:v>60.208333333333329</c:v>
                </c:pt>
                <c:pt idx="1436">
                  <c:v>60.166666666666671</c:v>
                </c:pt>
                <c:pt idx="1437">
                  <c:v>60.124999999999993</c:v>
                </c:pt>
                <c:pt idx="1438">
                  <c:v>60.083333333333336</c:v>
                </c:pt>
                <c:pt idx="1439">
                  <c:v>60.041666666666671</c:v>
                </c:pt>
                <c:pt idx="1440">
                  <c:v>60</c:v>
                </c:pt>
                <c:pt idx="1441">
                  <c:v>59.958333333333336</c:v>
                </c:pt>
                <c:pt idx="1442">
                  <c:v>59.916666666666664</c:v>
                </c:pt>
                <c:pt idx="1443">
                  <c:v>59.875</c:v>
                </c:pt>
                <c:pt idx="1444">
                  <c:v>59.833333333333336</c:v>
                </c:pt>
                <c:pt idx="1445">
                  <c:v>59.791666666666664</c:v>
                </c:pt>
                <c:pt idx="1446">
                  <c:v>59.75</c:v>
                </c:pt>
                <c:pt idx="1447">
                  <c:v>59.708333333333329</c:v>
                </c:pt>
                <c:pt idx="1448">
                  <c:v>59.666666666666671</c:v>
                </c:pt>
                <c:pt idx="1449">
                  <c:v>59.624999999999993</c:v>
                </c:pt>
                <c:pt idx="1450">
                  <c:v>59.583333333333336</c:v>
                </c:pt>
                <c:pt idx="1451">
                  <c:v>59.541666666666671</c:v>
                </c:pt>
                <c:pt idx="1452">
                  <c:v>59.5</c:v>
                </c:pt>
                <c:pt idx="1453">
                  <c:v>59.458333333333336</c:v>
                </c:pt>
                <c:pt idx="1454">
                  <c:v>59.416666666666664</c:v>
                </c:pt>
                <c:pt idx="1455">
                  <c:v>59.375</c:v>
                </c:pt>
                <c:pt idx="1456">
                  <c:v>59.333333333333336</c:v>
                </c:pt>
                <c:pt idx="1457">
                  <c:v>59.291666666666664</c:v>
                </c:pt>
                <c:pt idx="1458">
                  <c:v>59.25</c:v>
                </c:pt>
                <c:pt idx="1459">
                  <c:v>59.208333333333329</c:v>
                </c:pt>
                <c:pt idx="1460">
                  <c:v>59.166666666666664</c:v>
                </c:pt>
                <c:pt idx="1461">
                  <c:v>59.125000000000007</c:v>
                </c:pt>
                <c:pt idx="1462">
                  <c:v>59.083333333333329</c:v>
                </c:pt>
                <c:pt idx="1463">
                  <c:v>59.041666666666671</c:v>
                </c:pt>
                <c:pt idx="1464">
                  <c:v>59</c:v>
                </c:pt>
                <c:pt idx="1465">
                  <c:v>58.958333333333336</c:v>
                </c:pt>
                <c:pt idx="1466">
                  <c:v>58.916666666666664</c:v>
                </c:pt>
                <c:pt idx="1467">
                  <c:v>58.875</c:v>
                </c:pt>
                <c:pt idx="1468">
                  <c:v>58.833333333333336</c:v>
                </c:pt>
                <c:pt idx="1469">
                  <c:v>58.791666666666664</c:v>
                </c:pt>
                <c:pt idx="1470">
                  <c:v>58.75</c:v>
                </c:pt>
                <c:pt idx="1471">
                  <c:v>58.708333333333329</c:v>
                </c:pt>
                <c:pt idx="1472">
                  <c:v>58.666666666666664</c:v>
                </c:pt>
                <c:pt idx="1473">
                  <c:v>58.625000000000007</c:v>
                </c:pt>
                <c:pt idx="1474">
                  <c:v>58.583333333333329</c:v>
                </c:pt>
                <c:pt idx="1475">
                  <c:v>58.541666666666671</c:v>
                </c:pt>
                <c:pt idx="1476">
                  <c:v>58.5</c:v>
                </c:pt>
                <c:pt idx="1477">
                  <c:v>58.458333333333336</c:v>
                </c:pt>
                <c:pt idx="1478">
                  <c:v>58.416666666666664</c:v>
                </c:pt>
                <c:pt idx="1479">
                  <c:v>58.375</c:v>
                </c:pt>
                <c:pt idx="1480">
                  <c:v>58.333333333333336</c:v>
                </c:pt>
                <c:pt idx="1481">
                  <c:v>58.291666666666664</c:v>
                </c:pt>
                <c:pt idx="1482">
                  <c:v>58.25</c:v>
                </c:pt>
                <c:pt idx="1483">
                  <c:v>58.208333333333329</c:v>
                </c:pt>
                <c:pt idx="1484">
                  <c:v>58.166666666666664</c:v>
                </c:pt>
                <c:pt idx="1485">
                  <c:v>58.125000000000007</c:v>
                </c:pt>
                <c:pt idx="1486">
                  <c:v>58.083333333333329</c:v>
                </c:pt>
                <c:pt idx="1487">
                  <c:v>58.041666666666671</c:v>
                </c:pt>
                <c:pt idx="1488">
                  <c:v>57.999999999999993</c:v>
                </c:pt>
                <c:pt idx="1489">
                  <c:v>57.958333333333336</c:v>
                </c:pt>
                <c:pt idx="1490">
                  <c:v>57.916666666666671</c:v>
                </c:pt>
                <c:pt idx="1491">
                  <c:v>57.875</c:v>
                </c:pt>
                <c:pt idx="1492">
                  <c:v>57.833333333333336</c:v>
                </c:pt>
                <c:pt idx="1493">
                  <c:v>57.791666666666664</c:v>
                </c:pt>
                <c:pt idx="1494">
                  <c:v>57.75</c:v>
                </c:pt>
                <c:pt idx="1495">
                  <c:v>57.708333333333329</c:v>
                </c:pt>
                <c:pt idx="1496">
                  <c:v>57.666666666666664</c:v>
                </c:pt>
                <c:pt idx="1497">
                  <c:v>57.625000000000007</c:v>
                </c:pt>
                <c:pt idx="1498">
                  <c:v>57.583333333333329</c:v>
                </c:pt>
                <c:pt idx="1499">
                  <c:v>57.541666666666671</c:v>
                </c:pt>
                <c:pt idx="1500">
                  <c:v>57.499999999999993</c:v>
                </c:pt>
                <c:pt idx="1501">
                  <c:v>57.458333333333336</c:v>
                </c:pt>
                <c:pt idx="1502">
                  <c:v>57.416666666666671</c:v>
                </c:pt>
                <c:pt idx="1503">
                  <c:v>57.375</c:v>
                </c:pt>
                <c:pt idx="1504">
                  <c:v>57.333333333333336</c:v>
                </c:pt>
                <c:pt idx="1505">
                  <c:v>57.291666666666664</c:v>
                </c:pt>
                <c:pt idx="1506">
                  <c:v>57.25</c:v>
                </c:pt>
                <c:pt idx="1507">
                  <c:v>57.208333333333336</c:v>
                </c:pt>
                <c:pt idx="1508">
                  <c:v>57.166666666666664</c:v>
                </c:pt>
                <c:pt idx="1509">
                  <c:v>57.125</c:v>
                </c:pt>
                <c:pt idx="1510">
                  <c:v>57.083333333333329</c:v>
                </c:pt>
                <c:pt idx="1511">
                  <c:v>57.041666666666671</c:v>
                </c:pt>
                <c:pt idx="1512">
                  <c:v>56.999999999999993</c:v>
                </c:pt>
                <c:pt idx="1513">
                  <c:v>56.958333333333336</c:v>
                </c:pt>
                <c:pt idx="1514">
                  <c:v>56.916666666666671</c:v>
                </c:pt>
                <c:pt idx="1515">
                  <c:v>56.875</c:v>
                </c:pt>
                <c:pt idx="1516">
                  <c:v>56.833333333333336</c:v>
                </c:pt>
                <c:pt idx="1517">
                  <c:v>56.791666666666664</c:v>
                </c:pt>
                <c:pt idx="1518">
                  <c:v>56.75</c:v>
                </c:pt>
                <c:pt idx="1519">
                  <c:v>56.708333333333336</c:v>
                </c:pt>
                <c:pt idx="1520">
                  <c:v>56.666666666666664</c:v>
                </c:pt>
                <c:pt idx="1521">
                  <c:v>56.625</c:v>
                </c:pt>
                <c:pt idx="1522">
                  <c:v>56.583333333333329</c:v>
                </c:pt>
                <c:pt idx="1523">
                  <c:v>56.541666666666671</c:v>
                </c:pt>
                <c:pt idx="1524">
                  <c:v>56.499999999999993</c:v>
                </c:pt>
                <c:pt idx="1525">
                  <c:v>56.458333333333336</c:v>
                </c:pt>
                <c:pt idx="1526">
                  <c:v>56.416666666666671</c:v>
                </c:pt>
                <c:pt idx="1527">
                  <c:v>56.375</c:v>
                </c:pt>
                <c:pt idx="1528">
                  <c:v>56.333333333333336</c:v>
                </c:pt>
                <c:pt idx="1529">
                  <c:v>56.291666666666664</c:v>
                </c:pt>
                <c:pt idx="1530">
                  <c:v>56.25</c:v>
                </c:pt>
                <c:pt idx="1531">
                  <c:v>56.208333333333336</c:v>
                </c:pt>
                <c:pt idx="1532">
                  <c:v>56.166666666666664</c:v>
                </c:pt>
                <c:pt idx="1533">
                  <c:v>56.125</c:v>
                </c:pt>
                <c:pt idx="1534">
                  <c:v>56.083333333333329</c:v>
                </c:pt>
                <c:pt idx="1535">
                  <c:v>56.041666666666664</c:v>
                </c:pt>
                <c:pt idx="1536">
                  <c:v>56.000000000000007</c:v>
                </c:pt>
                <c:pt idx="1537">
                  <c:v>55.958333333333329</c:v>
                </c:pt>
                <c:pt idx="1538">
                  <c:v>55.916666666666671</c:v>
                </c:pt>
                <c:pt idx="1539">
                  <c:v>55.875</c:v>
                </c:pt>
                <c:pt idx="1540">
                  <c:v>55.833333333333336</c:v>
                </c:pt>
                <c:pt idx="1541">
                  <c:v>55.791666666666664</c:v>
                </c:pt>
                <c:pt idx="1542">
                  <c:v>55.75</c:v>
                </c:pt>
                <c:pt idx="1543">
                  <c:v>55.708333333333336</c:v>
                </c:pt>
                <c:pt idx="1544">
                  <c:v>55.666666666666664</c:v>
                </c:pt>
                <c:pt idx="1545">
                  <c:v>55.625</c:v>
                </c:pt>
                <c:pt idx="1546">
                  <c:v>55.583333333333329</c:v>
                </c:pt>
                <c:pt idx="1547">
                  <c:v>55.541666666666664</c:v>
                </c:pt>
                <c:pt idx="1548">
                  <c:v>55.500000000000007</c:v>
                </c:pt>
                <c:pt idx="1549">
                  <c:v>55.458333333333329</c:v>
                </c:pt>
                <c:pt idx="1550">
                  <c:v>55.416666666666671</c:v>
                </c:pt>
                <c:pt idx="1551">
                  <c:v>55.375</c:v>
                </c:pt>
                <c:pt idx="1552">
                  <c:v>55.333333333333336</c:v>
                </c:pt>
                <c:pt idx="1553">
                  <c:v>55.291666666666664</c:v>
                </c:pt>
                <c:pt idx="1554">
                  <c:v>55.25</c:v>
                </c:pt>
                <c:pt idx="1555">
                  <c:v>55.208333333333336</c:v>
                </c:pt>
                <c:pt idx="1556">
                  <c:v>55.166666666666664</c:v>
                </c:pt>
                <c:pt idx="1557">
                  <c:v>55.125</c:v>
                </c:pt>
                <c:pt idx="1558">
                  <c:v>55.083333333333329</c:v>
                </c:pt>
                <c:pt idx="1559">
                  <c:v>55.041666666666664</c:v>
                </c:pt>
                <c:pt idx="1560">
                  <c:v>55.000000000000007</c:v>
                </c:pt>
                <c:pt idx="1561">
                  <c:v>54.958333333333329</c:v>
                </c:pt>
                <c:pt idx="1562">
                  <c:v>54.916666666666671</c:v>
                </c:pt>
                <c:pt idx="1563">
                  <c:v>54.874999999999993</c:v>
                </c:pt>
                <c:pt idx="1564">
                  <c:v>54.833333333333336</c:v>
                </c:pt>
                <c:pt idx="1565">
                  <c:v>54.791666666666671</c:v>
                </c:pt>
                <c:pt idx="1566">
                  <c:v>54.75</c:v>
                </c:pt>
                <c:pt idx="1567">
                  <c:v>54.708333333333336</c:v>
                </c:pt>
                <c:pt idx="1568">
                  <c:v>54.666666666666664</c:v>
                </c:pt>
                <c:pt idx="1569">
                  <c:v>54.625</c:v>
                </c:pt>
                <c:pt idx="1570">
                  <c:v>54.583333333333329</c:v>
                </c:pt>
                <c:pt idx="1571">
                  <c:v>54.541666666666664</c:v>
                </c:pt>
                <c:pt idx="1572">
                  <c:v>54.500000000000007</c:v>
                </c:pt>
                <c:pt idx="1573">
                  <c:v>54.458333333333329</c:v>
                </c:pt>
                <c:pt idx="1574">
                  <c:v>54.416666666666671</c:v>
                </c:pt>
                <c:pt idx="1575">
                  <c:v>54.374999999999993</c:v>
                </c:pt>
                <c:pt idx="1576">
                  <c:v>54.333333333333336</c:v>
                </c:pt>
                <c:pt idx="1577">
                  <c:v>54.291666666666671</c:v>
                </c:pt>
                <c:pt idx="1578">
                  <c:v>54.25</c:v>
                </c:pt>
                <c:pt idx="1579">
                  <c:v>54.208333333333336</c:v>
                </c:pt>
                <c:pt idx="1580">
                  <c:v>54.166666666666664</c:v>
                </c:pt>
                <c:pt idx="1581">
                  <c:v>54.125</c:v>
                </c:pt>
                <c:pt idx="1582">
                  <c:v>54.083333333333336</c:v>
                </c:pt>
                <c:pt idx="1583">
                  <c:v>54.041666666666664</c:v>
                </c:pt>
                <c:pt idx="1584">
                  <c:v>54</c:v>
                </c:pt>
                <c:pt idx="1585">
                  <c:v>53.958333333333329</c:v>
                </c:pt>
                <c:pt idx="1586">
                  <c:v>53.916666666666671</c:v>
                </c:pt>
                <c:pt idx="1587">
                  <c:v>53.874999999999993</c:v>
                </c:pt>
                <c:pt idx="1588">
                  <c:v>53.833333333333336</c:v>
                </c:pt>
                <c:pt idx="1589">
                  <c:v>53.791666666666671</c:v>
                </c:pt>
                <c:pt idx="1590">
                  <c:v>53.75</c:v>
                </c:pt>
                <c:pt idx="1591">
                  <c:v>53.708333333333336</c:v>
                </c:pt>
                <c:pt idx="1592">
                  <c:v>53.666666666666664</c:v>
                </c:pt>
                <c:pt idx="1593">
                  <c:v>53.625</c:v>
                </c:pt>
                <c:pt idx="1594">
                  <c:v>53.583333333333336</c:v>
                </c:pt>
                <c:pt idx="1595">
                  <c:v>53.541666666666664</c:v>
                </c:pt>
                <c:pt idx="1596">
                  <c:v>53.5</c:v>
                </c:pt>
                <c:pt idx="1597">
                  <c:v>53.458333333333329</c:v>
                </c:pt>
                <c:pt idx="1598">
                  <c:v>53.416666666666671</c:v>
                </c:pt>
                <c:pt idx="1599">
                  <c:v>53.374999999999993</c:v>
                </c:pt>
                <c:pt idx="1600">
                  <c:v>53.333333333333336</c:v>
                </c:pt>
                <c:pt idx="1601">
                  <c:v>53.291666666666671</c:v>
                </c:pt>
                <c:pt idx="1602">
                  <c:v>53.25</c:v>
                </c:pt>
                <c:pt idx="1603">
                  <c:v>53.208333333333336</c:v>
                </c:pt>
                <c:pt idx="1604">
                  <c:v>53.166666666666664</c:v>
                </c:pt>
                <c:pt idx="1605">
                  <c:v>53.125</c:v>
                </c:pt>
                <c:pt idx="1606">
                  <c:v>53.083333333333336</c:v>
                </c:pt>
                <c:pt idx="1607">
                  <c:v>53.041666666666664</c:v>
                </c:pt>
                <c:pt idx="1608">
                  <c:v>53</c:v>
                </c:pt>
                <c:pt idx="1609">
                  <c:v>52.958333333333329</c:v>
                </c:pt>
                <c:pt idx="1610">
                  <c:v>52.916666666666664</c:v>
                </c:pt>
                <c:pt idx="1611">
                  <c:v>52.875000000000007</c:v>
                </c:pt>
                <c:pt idx="1612">
                  <c:v>52.833333333333329</c:v>
                </c:pt>
                <c:pt idx="1613">
                  <c:v>52.791666666666671</c:v>
                </c:pt>
                <c:pt idx="1614">
                  <c:v>52.75</c:v>
                </c:pt>
                <c:pt idx="1615">
                  <c:v>52.708333333333336</c:v>
                </c:pt>
                <c:pt idx="1616">
                  <c:v>52.666666666666664</c:v>
                </c:pt>
                <c:pt idx="1617">
                  <c:v>52.625</c:v>
                </c:pt>
                <c:pt idx="1618">
                  <c:v>52.583333333333336</c:v>
                </c:pt>
                <c:pt idx="1619">
                  <c:v>52.541666666666664</c:v>
                </c:pt>
                <c:pt idx="1620">
                  <c:v>52.5</c:v>
                </c:pt>
                <c:pt idx="1621">
                  <c:v>52.458333333333329</c:v>
                </c:pt>
                <c:pt idx="1622">
                  <c:v>52.416666666666664</c:v>
                </c:pt>
                <c:pt idx="1623">
                  <c:v>52.375000000000007</c:v>
                </c:pt>
                <c:pt idx="1624">
                  <c:v>52.333333333333329</c:v>
                </c:pt>
                <c:pt idx="1625">
                  <c:v>52.291666666666671</c:v>
                </c:pt>
                <c:pt idx="1626">
                  <c:v>52.25</c:v>
                </c:pt>
                <c:pt idx="1627">
                  <c:v>52.208333333333336</c:v>
                </c:pt>
                <c:pt idx="1628">
                  <c:v>52.166666666666664</c:v>
                </c:pt>
                <c:pt idx="1629">
                  <c:v>52.125</c:v>
                </c:pt>
                <c:pt idx="1630">
                  <c:v>52.083333333333336</c:v>
                </c:pt>
                <c:pt idx="1631">
                  <c:v>52.041666666666664</c:v>
                </c:pt>
                <c:pt idx="1632">
                  <c:v>52</c:v>
                </c:pt>
                <c:pt idx="1633">
                  <c:v>51.958333333333329</c:v>
                </c:pt>
                <c:pt idx="1634">
                  <c:v>51.916666666666664</c:v>
                </c:pt>
                <c:pt idx="1635">
                  <c:v>51.875000000000007</c:v>
                </c:pt>
                <c:pt idx="1636">
                  <c:v>51.833333333333329</c:v>
                </c:pt>
                <c:pt idx="1637">
                  <c:v>51.791666666666671</c:v>
                </c:pt>
                <c:pt idx="1638">
                  <c:v>51.749999999999993</c:v>
                </c:pt>
                <c:pt idx="1639">
                  <c:v>51.708333333333336</c:v>
                </c:pt>
                <c:pt idx="1640">
                  <c:v>51.666666666666671</c:v>
                </c:pt>
                <c:pt idx="1641">
                  <c:v>51.625</c:v>
                </c:pt>
                <c:pt idx="1642">
                  <c:v>51.583333333333336</c:v>
                </c:pt>
                <c:pt idx="1643">
                  <c:v>51.541666666666664</c:v>
                </c:pt>
                <c:pt idx="1644">
                  <c:v>51.5</c:v>
                </c:pt>
                <c:pt idx="1645">
                  <c:v>51.458333333333329</c:v>
                </c:pt>
                <c:pt idx="1646">
                  <c:v>51.416666666666664</c:v>
                </c:pt>
                <c:pt idx="1647">
                  <c:v>51.375000000000007</c:v>
                </c:pt>
                <c:pt idx="1648">
                  <c:v>51.333333333333329</c:v>
                </c:pt>
                <c:pt idx="1649">
                  <c:v>51.291666666666671</c:v>
                </c:pt>
                <c:pt idx="1650">
                  <c:v>51.249999999999993</c:v>
                </c:pt>
                <c:pt idx="1651">
                  <c:v>51.208333333333336</c:v>
                </c:pt>
                <c:pt idx="1652">
                  <c:v>51.166666666666671</c:v>
                </c:pt>
                <c:pt idx="1653">
                  <c:v>51.125</c:v>
                </c:pt>
                <c:pt idx="1654">
                  <c:v>51.083333333333336</c:v>
                </c:pt>
                <c:pt idx="1655">
                  <c:v>51.041666666666664</c:v>
                </c:pt>
                <c:pt idx="1656">
                  <c:v>51</c:v>
                </c:pt>
                <c:pt idx="1657">
                  <c:v>50.958333333333336</c:v>
                </c:pt>
                <c:pt idx="1658">
                  <c:v>50.916666666666664</c:v>
                </c:pt>
                <c:pt idx="1659">
                  <c:v>50.875</c:v>
                </c:pt>
                <c:pt idx="1660">
                  <c:v>50.833333333333329</c:v>
                </c:pt>
                <c:pt idx="1661">
                  <c:v>50.791666666666671</c:v>
                </c:pt>
                <c:pt idx="1662">
                  <c:v>50.749999999999993</c:v>
                </c:pt>
                <c:pt idx="1663">
                  <c:v>50.708333333333336</c:v>
                </c:pt>
                <c:pt idx="1664">
                  <c:v>50.666666666666671</c:v>
                </c:pt>
                <c:pt idx="1665">
                  <c:v>50.625</c:v>
                </c:pt>
                <c:pt idx="1666">
                  <c:v>50.583333333333336</c:v>
                </c:pt>
                <c:pt idx="1667">
                  <c:v>50.541666666666664</c:v>
                </c:pt>
                <c:pt idx="1668">
                  <c:v>50.5</c:v>
                </c:pt>
                <c:pt idx="1669">
                  <c:v>50.458333333333336</c:v>
                </c:pt>
                <c:pt idx="1670">
                  <c:v>50.416666666666664</c:v>
                </c:pt>
                <c:pt idx="1671">
                  <c:v>50.375</c:v>
                </c:pt>
                <c:pt idx="1672">
                  <c:v>50.333333333333329</c:v>
                </c:pt>
                <c:pt idx="1673">
                  <c:v>50.291666666666671</c:v>
                </c:pt>
                <c:pt idx="1674">
                  <c:v>50.249999999999993</c:v>
                </c:pt>
                <c:pt idx="1675">
                  <c:v>50.208333333333336</c:v>
                </c:pt>
                <c:pt idx="1676">
                  <c:v>50.166666666666671</c:v>
                </c:pt>
                <c:pt idx="1677">
                  <c:v>50.125</c:v>
                </c:pt>
                <c:pt idx="1678">
                  <c:v>50.083333333333336</c:v>
                </c:pt>
                <c:pt idx="1679">
                  <c:v>50.041666666666664</c:v>
                </c:pt>
                <c:pt idx="1680">
                  <c:v>50</c:v>
                </c:pt>
                <c:pt idx="1681">
                  <c:v>49.958333333333336</c:v>
                </c:pt>
                <c:pt idx="1682">
                  <c:v>49.916666666666664</c:v>
                </c:pt>
                <c:pt idx="1683">
                  <c:v>49.875</c:v>
                </c:pt>
                <c:pt idx="1684">
                  <c:v>49.833333333333336</c:v>
                </c:pt>
                <c:pt idx="1685">
                  <c:v>49.791666666666664</c:v>
                </c:pt>
                <c:pt idx="1686">
                  <c:v>49.75</c:v>
                </c:pt>
                <c:pt idx="1687">
                  <c:v>49.708333333333329</c:v>
                </c:pt>
                <c:pt idx="1688">
                  <c:v>49.666666666666664</c:v>
                </c:pt>
                <c:pt idx="1689">
                  <c:v>49.625</c:v>
                </c:pt>
                <c:pt idx="1690">
                  <c:v>49.583333333333336</c:v>
                </c:pt>
                <c:pt idx="1691">
                  <c:v>49.541666666666664</c:v>
                </c:pt>
                <c:pt idx="1692">
                  <c:v>49.5</c:v>
                </c:pt>
                <c:pt idx="1693">
                  <c:v>49.458333333333329</c:v>
                </c:pt>
                <c:pt idx="1694">
                  <c:v>49.416666666666664</c:v>
                </c:pt>
                <c:pt idx="1695">
                  <c:v>49.375</c:v>
                </c:pt>
                <c:pt idx="1696">
                  <c:v>49.333333333333336</c:v>
                </c:pt>
                <c:pt idx="1697">
                  <c:v>49.291666666666664</c:v>
                </c:pt>
                <c:pt idx="1698">
                  <c:v>49.25</c:v>
                </c:pt>
                <c:pt idx="1699">
                  <c:v>49.208333333333329</c:v>
                </c:pt>
                <c:pt idx="1700">
                  <c:v>49.166666666666664</c:v>
                </c:pt>
                <c:pt idx="1701">
                  <c:v>49.125</c:v>
                </c:pt>
                <c:pt idx="1702">
                  <c:v>49.083333333333336</c:v>
                </c:pt>
                <c:pt idx="1703">
                  <c:v>49.041666666666664</c:v>
                </c:pt>
                <c:pt idx="1704">
                  <c:v>49</c:v>
                </c:pt>
                <c:pt idx="1705">
                  <c:v>48.958333333333329</c:v>
                </c:pt>
                <c:pt idx="1706">
                  <c:v>48.916666666666671</c:v>
                </c:pt>
                <c:pt idx="1707">
                  <c:v>48.875</c:v>
                </c:pt>
                <c:pt idx="1708">
                  <c:v>48.833333333333336</c:v>
                </c:pt>
                <c:pt idx="1709">
                  <c:v>48.791666666666664</c:v>
                </c:pt>
                <c:pt idx="1710">
                  <c:v>48.75</c:v>
                </c:pt>
                <c:pt idx="1711">
                  <c:v>48.708333333333329</c:v>
                </c:pt>
                <c:pt idx="1712">
                  <c:v>48.666666666666671</c:v>
                </c:pt>
                <c:pt idx="1713">
                  <c:v>48.625</c:v>
                </c:pt>
                <c:pt idx="1714">
                  <c:v>48.583333333333336</c:v>
                </c:pt>
                <c:pt idx="1715">
                  <c:v>48.541666666666664</c:v>
                </c:pt>
                <c:pt idx="1716">
                  <c:v>48.5</c:v>
                </c:pt>
                <c:pt idx="1717">
                  <c:v>48.458333333333329</c:v>
                </c:pt>
                <c:pt idx="1718">
                  <c:v>48.416666666666671</c:v>
                </c:pt>
                <c:pt idx="1719">
                  <c:v>48.375</c:v>
                </c:pt>
                <c:pt idx="1720">
                  <c:v>48.333333333333336</c:v>
                </c:pt>
                <c:pt idx="1721">
                  <c:v>48.291666666666664</c:v>
                </c:pt>
                <c:pt idx="1722">
                  <c:v>48.25</c:v>
                </c:pt>
                <c:pt idx="1723">
                  <c:v>48.208333333333329</c:v>
                </c:pt>
                <c:pt idx="1724">
                  <c:v>48.166666666666671</c:v>
                </c:pt>
                <c:pt idx="1725">
                  <c:v>48.125</c:v>
                </c:pt>
                <c:pt idx="1726">
                  <c:v>48.083333333333336</c:v>
                </c:pt>
                <c:pt idx="1727">
                  <c:v>48.041666666666664</c:v>
                </c:pt>
                <c:pt idx="1728">
                  <c:v>48</c:v>
                </c:pt>
                <c:pt idx="1729">
                  <c:v>47.958333333333329</c:v>
                </c:pt>
                <c:pt idx="1730">
                  <c:v>47.916666666666671</c:v>
                </c:pt>
                <c:pt idx="1731">
                  <c:v>47.875</c:v>
                </c:pt>
                <c:pt idx="1732">
                  <c:v>47.833333333333336</c:v>
                </c:pt>
                <c:pt idx="1733">
                  <c:v>47.791666666666664</c:v>
                </c:pt>
                <c:pt idx="1734">
                  <c:v>47.75</c:v>
                </c:pt>
                <c:pt idx="1735">
                  <c:v>47.708333333333336</c:v>
                </c:pt>
                <c:pt idx="1736">
                  <c:v>47.666666666666671</c:v>
                </c:pt>
                <c:pt idx="1737">
                  <c:v>47.625</c:v>
                </c:pt>
                <c:pt idx="1738">
                  <c:v>47.583333333333336</c:v>
                </c:pt>
                <c:pt idx="1739">
                  <c:v>47.541666666666664</c:v>
                </c:pt>
                <c:pt idx="1740">
                  <c:v>47.5</c:v>
                </c:pt>
                <c:pt idx="1741">
                  <c:v>47.458333333333336</c:v>
                </c:pt>
                <c:pt idx="1742">
                  <c:v>47.416666666666671</c:v>
                </c:pt>
                <c:pt idx="1743">
                  <c:v>47.375</c:v>
                </c:pt>
                <c:pt idx="1744">
                  <c:v>47.333333333333336</c:v>
                </c:pt>
                <c:pt idx="1745">
                  <c:v>47.291666666666664</c:v>
                </c:pt>
                <c:pt idx="1746">
                  <c:v>47.25</c:v>
                </c:pt>
                <c:pt idx="1747">
                  <c:v>47.208333333333336</c:v>
                </c:pt>
                <c:pt idx="1748">
                  <c:v>47.166666666666671</c:v>
                </c:pt>
                <c:pt idx="1749">
                  <c:v>47.125</c:v>
                </c:pt>
                <c:pt idx="1750">
                  <c:v>47.083333333333336</c:v>
                </c:pt>
                <c:pt idx="1751">
                  <c:v>47.041666666666664</c:v>
                </c:pt>
                <c:pt idx="1752">
                  <c:v>47</c:v>
                </c:pt>
                <c:pt idx="1753">
                  <c:v>46.958333333333336</c:v>
                </c:pt>
                <c:pt idx="1754">
                  <c:v>46.916666666666664</c:v>
                </c:pt>
                <c:pt idx="1755">
                  <c:v>46.875</c:v>
                </c:pt>
                <c:pt idx="1756">
                  <c:v>46.833333333333336</c:v>
                </c:pt>
                <c:pt idx="1757">
                  <c:v>46.791666666666664</c:v>
                </c:pt>
                <c:pt idx="1758">
                  <c:v>46.75</c:v>
                </c:pt>
                <c:pt idx="1759">
                  <c:v>46.708333333333336</c:v>
                </c:pt>
                <c:pt idx="1760">
                  <c:v>46.666666666666664</c:v>
                </c:pt>
                <c:pt idx="1761">
                  <c:v>46.625</c:v>
                </c:pt>
                <c:pt idx="1762">
                  <c:v>46.583333333333329</c:v>
                </c:pt>
                <c:pt idx="1763">
                  <c:v>46.541666666666664</c:v>
                </c:pt>
                <c:pt idx="1764">
                  <c:v>46.5</c:v>
                </c:pt>
                <c:pt idx="1765">
                  <c:v>46.458333333333336</c:v>
                </c:pt>
                <c:pt idx="1766">
                  <c:v>46.416666666666664</c:v>
                </c:pt>
                <c:pt idx="1767">
                  <c:v>46.375</c:v>
                </c:pt>
                <c:pt idx="1768">
                  <c:v>46.333333333333329</c:v>
                </c:pt>
                <c:pt idx="1769">
                  <c:v>46.291666666666664</c:v>
                </c:pt>
                <c:pt idx="1770">
                  <c:v>46.25</c:v>
                </c:pt>
                <c:pt idx="1771">
                  <c:v>46.208333333333336</c:v>
                </c:pt>
                <c:pt idx="1772">
                  <c:v>46.166666666666664</c:v>
                </c:pt>
                <c:pt idx="1773">
                  <c:v>46.125</c:v>
                </c:pt>
                <c:pt idx="1774">
                  <c:v>46.083333333333329</c:v>
                </c:pt>
                <c:pt idx="1775">
                  <c:v>46.041666666666664</c:v>
                </c:pt>
                <c:pt idx="1776">
                  <c:v>46</c:v>
                </c:pt>
                <c:pt idx="1777">
                  <c:v>45.958333333333336</c:v>
                </c:pt>
                <c:pt idx="1778">
                  <c:v>45.916666666666664</c:v>
                </c:pt>
                <c:pt idx="1779">
                  <c:v>45.875</c:v>
                </c:pt>
                <c:pt idx="1780">
                  <c:v>45.833333333333329</c:v>
                </c:pt>
                <c:pt idx="1781">
                  <c:v>45.791666666666671</c:v>
                </c:pt>
                <c:pt idx="1782">
                  <c:v>45.75</c:v>
                </c:pt>
                <c:pt idx="1783">
                  <c:v>45.708333333333336</c:v>
                </c:pt>
                <c:pt idx="1784">
                  <c:v>45.666666666666664</c:v>
                </c:pt>
                <c:pt idx="1785">
                  <c:v>45.625</c:v>
                </c:pt>
                <c:pt idx="1786">
                  <c:v>45.583333333333329</c:v>
                </c:pt>
                <c:pt idx="1787">
                  <c:v>45.541666666666671</c:v>
                </c:pt>
                <c:pt idx="1788">
                  <c:v>45.5</c:v>
                </c:pt>
                <c:pt idx="1789">
                  <c:v>45.458333333333336</c:v>
                </c:pt>
                <c:pt idx="1790">
                  <c:v>45.416666666666664</c:v>
                </c:pt>
                <c:pt idx="1791">
                  <c:v>45.375</c:v>
                </c:pt>
                <c:pt idx="1792">
                  <c:v>45.333333333333329</c:v>
                </c:pt>
                <c:pt idx="1793">
                  <c:v>45.291666666666671</c:v>
                </c:pt>
                <c:pt idx="1794">
                  <c:v>45.25</c:v>
                </c:pt>
                <c:pt idx="1795">
                  <c:v>45.208333333333336</c:v>
                </c:pt>
                <c:pt idx="1796">
                  <c:v>45.166666666666664</c:v>
                </c:pt>
                <c:pt idx="1797">
                  <c:v>45.125</c:v>
                </c:pt>
                <c:pt idx="1798">
                  <c:v>45.083333333333329</c:v>
                </c:pt>
                <c:pt idx="1799">
                  <c:v>45.041666666666671</c:v>
                </c:pt>
                <c:pt idx="1800">
                  <c:v>45</c:v>
                </c:pt>
                <c:pt idx="1801">
                  <c:v>44.958333333333336</c:v>
                </c:pt>
                <c:pt idx="1802">
                  <c:v>44.916666666666664</c:v>
                </c:pt>
                <c:pt idx="1803">
                  <c:v>44.875</c:v>
                </c:pt>
                <c:pt idx="1804">
                  <c:v>44.833333333333329</c:v>
                </c:pt>
                <c:pt idx="1805">
                  <c:v>44.791666666666671</c:v>
                </c:pt>
                <c:pt idx="1806">
                  <c:v>44.75</c:v>
                </c:pt>
                <c:pt idx="1807">
                  <c:v>44.708333333333336</c:v>
                </c:pt>
                <c:pt idx="1808">
                  <c:v>44.666666666666664</c:v>
                </c:pt>
                <c:pt idx="1809">
                  <c:v>44.625</c:v>
                </c:pt>
                <c:pt idx="1810">
                  <c:v>44.583333333333336</c:v>
                </c:pt>
                <c:pt idx="1811">
                  <c:v>44.541666666666671</c:v>
                </c:pt>
                <c:pt idx="1812">
                  <c:v>44.5</c:v>
                </c:pt>
                <c:pt idx="1813">
                  <c:v>44.458333333333336</c:v>
                </c:pt>
                <c:pt idx="1814">
                  <c:v>44.416666666666664</c:v>
                </c:pt>
                <c:pt idx="1815">
                  <c:v>44.375</c:v>
                </c:pt>
                <c:pt idx="1816">
                  <c:v>44.333333333333336</c:v>
                </c:pt>
                <c:pt idx="1817">
                  <c:v>44.291666666666671</c:v>
                </c:pt>
                <c:pt idx="1818">
                  <c:v>44.25</c:v>
                </c:pt>
                <c:pt idx="1819">
                  <c:v>44.208333333333336</c:v>
                </c:pt>
                <c:pt idx="1820">
                  <c:v>44.166666666666664</c:v>
                </c:pt>
                <c:pt idx="1821">
                  <c:v>44.125</c:v>
                </c:pt>
                <c:pt idx="1822">
                  <c:v>44.083333333333336</c:v>
                </c:pt>
                <c:pt idx="1823">
                  <c:v>44.041666666666671</c:v>
                </c:pt>
                <c:pt idx="1824">
                  <c:v>44</c:v>
                </c:pt>
                <c:pt idx="1825">
                  <c:v>43.958333333333336</c:v>
                </c:pt>
                <c:pt idx="1826">
                  <c:v>43.916666666666664</c:v>
                </c:pt>
                <c:pt idx="1827">
                  <c:v>43.875</c:v>
                </c:pt>
                <c:pt idx="1828">
                  <c:v>43.833333333333336</c:v>
                </c:pt>
                <c:pt idx="1829">
                  <c:v>43.791666666666664</c:v>
                </c:pt>
                <c:pt idx="1830">
                  <c:v>43.75</c:v>
                </c:pt>
                <c:pt idx="1831">
                  <c:v>43.708333333333336</c:v>
                </c:pt>
                <c:pt idx="1832">
                  <c:v>43.666666666666664</c:v>
                </c:pt>
                <c:pt idx="1833">
                  <c:v>43.625</c:v>
                </c:pt>
                <c:pt idx="1834">
                  <c:v>43.583333333333336</c:v>
                </c:pt>
                <c:pt idx="1835">
                  <c:v>43.541666666666664</c:v>
                </c:pt>
                <c:pt idx="1836">
                  <c:v>43.5</c:v>
                </c:pt>
                <c:pt idx="1837">
                  <c:v>43.458333333333329</c:v>
                </c:pt>
                <c:pt idx="1838">
                  <c:v>43.416666666666664</c:v>
                </c:pt>
                <c:pt idx="1839">
                  <c:v>43.375</c:v>
                </c:pt>
                <c:pt idx="1840">
                  <c:v>43.333333333333336</c:v>
                </c:pt>
                <c:pt idx="1841">
                  <c:v>43.291666666666664</c:v>
                </c:pt>
                <c:pt idx="1842">
                  <c:v>43.25</c:v>
                </c:pt>
                <c:pt idx="1843">
                  <c:v>43.208333333333329</c:v>
                </c:pt>
                <c:pt idx="1844">
                  <c:v>43.166666666666664</c:v>
                </c:pt>
                <c:pt idx="1845">
                  <c:v>43.125</c:v>
                </c:pt>
                <c:pt idx="1846">
                  <c:v>43.083333333333336</c:v>
                </c:pt>
                <c:pt idx="1847">
                  <c:v>43.041666666666664</c:v>
                </c:pt>
                <c:pt idx="1848">
                  <c:v>43</c:v>
                </c:pt>
                <c:pt idx="1849">
                  <c:v>42.958333333333329</c:v>
                </c:pt>
                <c:pt idx="1850">
                  <c:v>42.916666666666664</c:v>
                </c:pt>
                <c:pt idx="1851">
                  <c:v>42.875</c:v>
                </c:pt>
                <c:pt idx="1852">
                  <c:v>42.833333333333336</c:v>
                </c:pt>
                <c:pt idx="1853">
                  <c:v>42.791666666666664</c:v>
                </c:pt>
                <c:pt idx="1854">
                  <c:v>42.75</c:v>
                </c:pt>
                <c:pt idx="1855">
                  <c:v>42.708333333333329</c:v>
                </c:pt>
                <c:pt idx="1856">
                  <c:v>42.666666666666671</c:v>
                </c:pt>
                <c:pt idx="1857">
                  <c:v>42.625</c:v>
                </c:pt>
                <c:pt idx="1858">
                  <c:v>42.583333333333336</c:v>
                </c:pt>
                <c:pt idx="1859">
                  <c:v>42.541666666666664</c:v>
                </c:pt>
                <c:pt idx="1860">
                  <c:v>42.5</c:v>
                </c:pt>
                <c:pt idx="1861">
                  <c:v>42.458333333333329</c:v>
                </c:pt>
                <c:pt idx="1862">
                  <c:v>42.416666666666671</c:v>
                </c:pt>
                <c:pt idx="1863">
                  <c:v>42.375</c:v>
                </c:pt>
                <c:pt idx="1864">
                  <c:v>42.333333333333336</c:v>
                </c:pt>
                <c:pt idx="1865">
                  <c:v>42.291666666666664</c:v>
                </c:pt>
                <c:pt idx="1866">
                  <c:v>42.25</c:v>
                </c:pt>
                <c:pt idx="1867">
                  <c:v>42.208333333333329</c:v>
                </c:pt>
                <c:pt idx="1868">
                  <c:v>42.166666666666671</c:v>
                </c:pt>
                <c:pt idx="1869">
                  <c:v>42.125</c:v>
                </c:pt>
                <c:pt idx="1870">
                  <c:v>42.083333333333336</c:v>
                </c:pt>
                <c:pt idx="1871">
                  <c:v>42.041666666666664</c:v>
                </c:pt>
                <c:pt idx="1872">
                  <c:v>42</c:v>
                </c:pt>
                <c:pt idx="1873">
                  <c:v>41.958333333333329</c:v>
                </c:pt>
                <c:pt idx="1874">
                  <c:v>41.916666666666671</c:v>
                </c:pt>
                <c:pt idx="1875">
                  <c:v>41.875</c:v>
                </c:pt>
                <c:pt idx="1876">
                  <c:v>41.833333333333336</c:v>
                </c:pt>
                <c:pt idx="1877">
                  <c:v>41.791666666666664</c:v>
                </c:pt>
                <c:pt idx="1878">
                  <c:v>41.75</c:v>
                </c:pt>
                <c:pt idx="1879">
                  <c:v>41.708333333333329</c:v>
                </c:pt>
                <c:pt idx="1880">
                  <c:v>41.666666666666671</c:v>
                </c:pt>
                <c:pt idx="1881">
                  <c:v>41.625</c:v>
                </c:pt>
                <c:pt idx="1882">
                  <c:v>41.583333333333336</c:v>
                </c:pt>
                <c:pt idx="1883">
                  <c:v>41.541666666666664</c:v>
                </c:pt>
                <c:pt idx="1884">
                  <c:v>41.5</c:v>
                </c:pt>
                <c:pt idx="1885">
                  <c:v>41.458333333333336</c:v>
                </c:pt>
                <c:pt idx="1886">
                  <c:v>41.416666666666671</c:v>
                </c:pt>
                <c:pt idx="1887">
                  <c:v>41.375</c:v>
                </c:pt>
                <c:pt idx="1888">
                  <c:v>41.333333333333336</c:v>
                </c:pt>
                <c:pt idx="1889">
                  <c:v>41.291666666666664</c:v>
                </c:pt>
                <c:pt idx="1890">
                  <c:v>41.25</c:v>
                </c:pt>
                <c:pt idx="1891">
                  <c:v>41.208333333333336</c:v>
                </c:pt>
                <c:pt idx="1892">
                  <c:v>41.166666666666671</c:v>
                </c:pt>
                <c:pt idx="1893">
                  <c:v>41.125</c:v>
                </c:pt>
                <c:pt idx="1894">
                  <c:v>41.083333333333336</c:v>
                </c:pt>
                <c:pt idx="1895">
                  <c:v>41.041666666666664</c:v>
                </c:pt>
                <c:pt idx="1896">
                  <c:v>41</c:v>
                </c:pt>
                <c:pt idx="1897">
                  <c:v>40.958333333333336</c:v>
                </c:pt>
                <c:pt idx="1898">
                  <c:v>40.916666666666671</c:v>
                </c:pt>
                <c:pt idx="1899">
                  <c:v>40.875</c:v>
                </c:pt>
                <c:pt idx="1900">
                  <c:v>40.833333333333336</c:v>
                </c:pt>
                <c:pt idx="1901">
                  <c:v>40.791666666666664</c:v>
                </c:pt>
                <c:pt idx="1902">
                  <c:v>40.75</c:v>
                </c:pt>
                <c:pt idx="1903">
                  <c:v>40.708333333333336</c:v>
                </c:pt>
                <c:pt idx="1904">
                  <c:v>40.666666666666664</c:v>
                </c:pt>
                <c:pt idx="1905">
                  <c:v>40.625</c:v>
                </c:pt>
                <c:pt idx="1906">
                  <c:v>40.583333333333336</c:v>
                </c:pt>
                <c:pt idx="1907">
                  <c:v>40.541666666666664</c:v>
                </c:pt>
                <c:pt idx="1908">
                  <c:v>40.5</c:v>
                </c:pt>
                <c:pt idx="1909">
                  <c:v>40.458333333333336</c:v>
                </c:pt>
                <c:pt idx="1910">
                  <c:v>40.416666666666664</c:v>
                </c:pt>
                <c:pt idx="1911">
                  <c:v>40.375</c:v>
                </c:pt>
                <c:pt idx="1912">
                  <c:v>40.333333333333329</c:v>
                </c:pt>
                <c:pt idx="1913">
                  <c:v>40.291666666666664</c:v>
                </c:pt>
                <c:pt idx="1914">
                  <c:v>40.25</c:v>
                </c:pt>
                <c:pt idx="1915">
                  <c:v>40.208333333333336</c:v>
                </c:pt>
                <c:pt idx="1916">
                  <c:v>40.166666666666664</c:v>
                </c:pt>
                <c:pt idx="1917">
                  <c:v>40.125</c:v>
                </c:pt>
                <c:pt idx="1918">
                  <c:v>40.083333333333329</c:v>
                </c:pt>
                <c:pt idx="1919">
                  <c:v>40.041666666666664</c:v>
                </c:pt>
                <c:pt idx="1920">
                  <c:v>40</c:v>
                </c:pt>
                <c:pt idx="1921">
                  <c:v>39.958333333333336</c:v>
                </c:pt>
                <c:pt idx="1922">
                  <c:v>39.916666666666664</c:v>
                </c:pt>
                <c:pt idx="1923">
                  <c:v>39.875</c:v>
                </c:pt>
                <c:pt idx="1924">
                  <c:v>39.833333333333329</c:v>
                </c:pt>
                <c:pt idx="1925">
                  <c:v>39.791666666666664</c:v>
                </c:pt>
                <c:pt idx="1926">
                  <c:v>39.75</c:v>
                </c:pt>
                <c:pt idx="1927">
                  <c:v>39.708333333333336</c:v>
                </c:pt>
                <c:pt idx="1928">
                  <c:v>39.666666666666664</c:v>
                </c:pt>
                <c:pt idx="1929">
                  <c:v>39.625</c:v>
                </c:pt>
                <c:pt idx="1930">
                  <c:v>39.583333333333329</c:v>
                </c:pt>
                <c:pt idx="1931">
                  <c:v>39.541666666666671</c:v>
                </c:pt>
                <c:pt idx="1932">
                  <c:v>39.5</c:v>
                </c:pt>
                <c:pt idx="1933">
                  <c:v>39.458333333333336</c:v>
                </c:pt>
                <c:pt idx="1934">
                  <c:v>39.416666666666664</c:v>
                </c:pt>
                <c:pt idx="1935">
                  <c:v>39.375</c:v>
                </c:pt>
                <c:pt idx="1936">
                  <c:v>39.333333333333329</c:v>
                </c:pt>
                <c:pt idx="1937">
                  <c:v>39.291666666666671</c:v>
                </c:pt>
                <c:pt idx="1938">
                  <c:v>39.25</c:v>
                </c:pt>
                <c:pt idx="1939">
                  <c:v>39.208333333333336</c:v>
                </c:pt>
                <c:pt idx="1940">
                  <c:v>39.166666666666664</c:v>
                </c:pt>
                <c:pt idx="1941">
                  <c:v>39.125</c:v>
                </c:pt>
                <c:pt idx="1942">
                  <c:v>39.083333333333329</c:v>
                </c:pt>
                <c:pt idx="1943">
                  <c:v>39.041666666666671</c:v>
                </c:pt>
                <c:pt idx="1944">
                  <c:v>39</c:v>
                </c:pt>
                <c:pt idx="1945">
                  <c:v>38.958333333333336</c:v>
                </c:pt>
                <c:pt idx="1946">
                  <c:v>38.916666666666664</c:v>
                </c:pt>
                <c:pt idx="1947">
                  <c:v>38.875</c:v>
                </c:pt>
                <c:pt idx="1948">
                  <c:v>38.833333333333329</c:v>
                </c:pt>
                <c:pt idx="1949">
                  <c:v>38.791666666666671</c:v>
                </c:pt>
                <c:pt idx="1950">
                  <c:v>38.75</c:v>
                </c:pt>
                <c:pt idx="1951">
                  <c:v>38.708333333333336</c:v>
                </c:pt>
                <c:pt idx="1952">
                  <c:v>38.666666666666664</c:v>
                </c:pt>
                <c:pt idx="1953">
                  <c:v>38.625</c:v>
                </c:pt>
                <c:pt idx="1954">
                  <c:v>38.583333333333329</c:v>
                </c:pt>
                <c:pt idx="1955">
                  <c:v>38.541666666666671</c:v>
                </c:pt>
                <c:pt idx="1956">
                  <c:v>38.5</c:v>
                </c:pt>
                <c:pt idx="1957">
                  <c:v>38.458333333333336</c:v>
                </c:pt>
                <c:pt idx="1958">
                  <c:v>38.416666666666664</c:v>
                </c:pt>
                <c:pt idx="1959">
                  <c:v>38.375</c:v>
                </c:pt>
                <c:pt idx="1960">
                  <c:v>38.333333333333336</c:v>
                </c:pt>
                <c:pt idx="1961">
                  <c:v>38.291666666666671</c:v>
                </c:pt>
                <c:pt idx="1962">
                  <c:v>38.25</c:v>
                </c:pt>
                <c:pt idx="1963">
                  <c:v>38.208333333333336</c:v>
                </c:pt>
                <c:pt idx="1964">
                  <c:v>38.166666666666664</c:v>
                </c:pt>
                <c:pt idx="1965">
                  <c:v>38.125</c:v>
                </c:pt>
                <c:pt idx="1966">
                  <c:v>38.083333333333336</c:v>
                </c:pt>
                <c:pt idx="1967">
                  <c:v>38.041666666666671</c:v>
                </c:pt>
                <c:pt idx="1968">
                  <c:v>38</c:v>
                </c:pt>
                <c:pt idx="1969">
                  <c:v>37.958333333333336</c:v>
                </c:pt>
                <c:pt idx="1970">
                  <c:v>37.916666666666664</c:v>
                </c:pt>
                <c:pt idx="1971">
                  <c:v>37.875</c:v>
                </c:pt>
                <c:pt idx="1972">
                  <c:v>37.833333333333336</c:v>
                </c:pt>
                <c:pt idx="1973">
                  <c:v>37.791666666666671</c:v>
                </c:pt>
                <c:pt idx="1974">
                  <c:v>37.75</c:v>
                </c:pt>
                <c:pt idx="1975">
                  <c:v>37.708333333333336</c:v>
                </c:pt>
                <c:pt idx="1976">
                  <c:v>37.666666666666664</c:v>
                </c:pt>
                <c:pt idx="1977">
                  <c:v>37.625</c:v>
                </c:pt>
                <c:pt idx="1978">
                  <c:v>37.583333333333336</c:v>
                </c:pt>
                <c:pt idx="1979">
                  <c:v>37.541666666666664</c:v>
                </c:pt>
                <c:pt idx="1980">
                  <c:v>37.5</c:v>
                </c:pt>
                <c:pt idx="1981">
                  <c:v>37.458333333333336</c:v>
                </c:pt>
                <c:pt idx="1982">
                  <c:v>37.416666666666664</c:v>
                </c:pt>
                <c:pt idx="1983">
                  <c:v>37.375</c:v>
                </c:pt>
                <c:pt idx="1984">
                  <c:v>37.333333333333336</c:v>
                </c:pt>
                <c:pt idx="1985">
                  <c:v>37.291666666666664</c:v>
                </c:pt>
                <c:pt idx="1986">
                  <c:v>37.25</c:v>
                </c:pt>
                <c:pt idx="1987">
                  <c:v>37.208333333333329</c:v>
                </c:pt>
                <c:pt idx="1988">
                  <c:v>37.166666666666664</c:v>
                </c:pt>
                <c:pt idx="1989">
                  <c:v>37.125</c:v>
                </c:pt>
                <c:pt idx="1990">
                  <c:v>37.083333333333336</c:v>
                </c:pt>
                <c:pt idx="1991">
                  <c:v>37.041666666666664</c:v>
                </c:pt>
                <c:pt idx="1992">
                  <c:v>37</c:v>
                </c:pt>
                <c:pt idx="1993">
                  <c:v>36.958333333333329</c:v>
                </c:pt>
                <c:pt idx="1994">
                  <c:v>36.916666666666664</c:v>
                </c:pt>
                <c:pt idx="1995">
                  <c:v>36.875</c:v>
                </c:pt>
                <c:pt idx="1996">
                  <c:v>36.833333333333336</c:v>
                </c:pt>
                <c:pt idx="1997">
                  <c:v>36.791666666666664</c:v>
                </c:pt>
                <c:pt idx="1998">
                  <c:v>36.75</c:v>
                </c:pt>
                <c:pt idx="1999">
                  <c:v>36.708333333333329</c:v>
                </c:pt>
                <c:pt idx="2000">
                  <c:v>36.666666666666664</c:v>
                </c:pt>
                <c:pt idx="2001">
                  <c:v>36.625</c:v>
                </c:pt>
                <c:pt idx="2002">
                  <c:v>36.583333333333336</c:v>
                </c:pt>
                <c:pt idx="2003">
                  <c:v>36.541666666666664</c:v>
                </c:pt>
                <c:pt idx="2004">
                  <c:v>36.5</c:v>
                </c:pt>
                <c:pt idx="2005">
                  <c:v>36.458333333333329</c:v>
                </c:pt>
                <c:pt idx="2006">
                  <c:v>36.416666666666671</c:v>
                </c:pt>
                <c:pt idx="2007">
                  <c:v>36.375</c:v>
                </c:pt>
                <c:pt idx="2008">
                  <c:v>36.333333333333336</c:v>
                </c:pt>
                <c:pt idx="2009">
                  <c:v>36.291666666666664</c:v>
                </c:pt>
                <c:pt idx="2010">
                  <c:v>36.25</c:v>
                </c:pt>
                <c:pt idx="2011">
                  <c:v>36.208333333333329</c:v>
                </c:pt>
                <c:pt idx="2012">
                  <c:v>36.166666666666671</c:v>
                </c:pt>
                <c:pt idx="2013">
                  <c:v>36.125</c:v>
                </c:pt>
                <c:pt idx="2014">
                  <c:v>36.083333333333336</c:v>
                </c:pt>
                <c:pt idx="2015">
                  <c:v>36.041666666666664</c:v>
                </c:pt>
                <c:pt idx="2016">
                  <c:v>36</c:v>
                </c:pt>
                <c:pt idx="2017">
                  <c:v>35.958333333333329</c:v>
                </c:pt>
                <c:pt idx="2018">
                  <c:v>35.916666666666671</c:v>
                </c:pt>
                <c:pt idx="2019">
                  <c:v>35.875</c:v>
                </c:pt>
                <c:pt idx="2020">
                  <c:v>35.833333333333336</c:v>
                </c:pt>
                <c:pt idx="2021">
                  <c:v>35.791666666666664</c:v>
                </c:pt>
                <c:pt idx="2022">
                  <c:v>35.75</c:v>
                </c:pt>
                <c:pt idx="2023">
                  <c:v>35.708333333333329</c:v>
                </c:pt>
                <c:pt idx="2024">
                  <c:v>35.666666666666671</c:v>
                </c:pt>
                <c:pt idx="2025">
                  <c:v>35.625</c:v>
                </c:pt>
                <c:pt idx="2026">
                  <c:v>35.583333333333336</c:v>
                </c:pt>
                <c:pt idx="2027">
                  <c:v>35.541666666666664</c:v>
                </c:pt>
                <c:pt idx="2028">
                  <c:v>35.5</c:v>
                </c:pt>
                <c:pt idx="2029">
                  <c:v>35.458333333333329</c:v>
                </c:pt>
                <c:pt idx="2030">
                  <c:v>35.416666666666671</c:v>
                </c:pt>
                <c:pt idx="2031">
                  <c:v>35.375</c:v>
                </c:pt>
                <c:pt idx="2032">
                  <c:v>35.333333333333336</c:v>
                </c:pt>
                <c:pt idx="2033">
                  <c:v>35.291666666666664</c:v>
                </c:pt>
                <c:pt idx="2034">
                  <c:v>35.25</c:v>
                </c:pt>
                <c:pt idx="2035">
                  <c:v>35.208333333333336</c:v>
                </c:pt>
                <c:pt idx="2036">
                  <c:v>35.166666666666671</c:v>
                </c:pt>
                <c:pt idx="2037">
                  <c:v>35.125</c:v>
                </c:pt>
                <c:pt idx="2038">
                  <c:v>35.083333333333336</c:v>
                </c:pt>
                <c:pt idx="2039">
                  <c:v>35.041666666666664</c:v>
                </c:pt>
                <c:pt idx="2040">
                  <c:v>35</c:v>
                </c:pt>
                <c:pt idx="2041">
                  <c:v>34.958333333333336</c:v>
                </c:pt>
                <c:pt idx="2042">
                  <c:v>34.916666666666671</c:v>
                </c:pt>
                <c:pt idx="2043">
                  <c:v>34.875</c:v>
                </c:pt>
                <c:pt idx="2044">
                  <c:v>34.833333333333336</c:v>
                </c:pt>
                <c:pt idx="2045">
                  <c:v>34.791666666666664</c:v>
                </c:pt>
                <c:pt idx="2046">
                  <c:v>34.75</c:v>
                </c:pt>
                <c:pt idx="2047">
                  <c:v>34.708333333333336</c:v>
                </c:pt>
                <c:pt idx="2048">
                  <c:v>34.666666666666671</c:v>
                </c:pt>
                <c:pt idx="2049">
                  <c:v>34.625</c:v>
                </c:pt>
                <c:pt idx="2050">
                  <c:v>34.583333333333336</c:v>
                </c:pt>
                <c:pt idx="2051">
                  <c:v>34.541666666666664</c:v>
                </c:pt>
                <c:pt idx="2052">
                  <c:v>34.5</c:v>
                </c:pt>
                <c:pt idx="2053">
                  <c:v>34.458333333333336</c:v>
                </c:pt>
                <c:pt idx="2054">
                  <c:v>34.416666666666664</c:v>
                </c:pt>
                <c:pt idx="2055">
                  <c:v>34.375</c:v>
                </c:pt>
                <c:pt idx="2056">
                  <c:v>34.333333333333336</c:v>
                </c:pt>
                <c:pt idx="2057">
                  <c:v>34.291666666666664</c:v>
                </c:pt>
                <c:pt idx="2058">
                  <c:v>34.25</c:v>
                </c:pt>
                <c:pt idx="2059">
                  <c:v>34.208333333333336</c:v>
                </c:pt>
                <c:pt idx="2060">
                  <c:v>34.166666666666664</c:v>
                </c:pt>
                <c:pt idx="2061">
                  <c:v>34.125</c:v>
                </c:pt>
                <c:pt idx="2062">
                  <c:v>34.083333333333329</c:v>
                </c:pt>
                <c:pt idx="2063">
                  <c:v>34.041666666666664</c:v>
                </c:pt>
                <c:pt idx="2064">
                  <c:v>34</c:v>
                </c:pt>
                <c:pt idx="2065">
                  <c:v>33.958333333333336</c:v>
                </c:pt>
                <c:pt idx="2066">
                  <c:v>33.916666666666664</c:v>
                </c:pt>
                <c:pt idx="2067">
                  <c:v>33.875</c:v>
                </c:pt>
                <c:pt idx="2068">
                  <c:v>33.833333333333329</c:v>
                </c:pt>
                <c:pt idx="2069">
                  <c:v>33.791666666666664</c:v>
                </c:pt>
                <c:pt idx="2070">
                  <c:v>33.75</c:v>
                </c:pt>
                <c:pt idx="2071">
                  <c:v>33.708333333333336</c:v>
                </c:pt>
                <c:pt idx="2072">
                  <c:v>33.666666666666664</c:v>
                </c:pt>
                <c:pt idx="2073">
                  <c:v>33.625</c:v>
                </c:pt>
                <c:pt idx="2074">
                  <c:v>33.583333333333329</c:v>
                </c:pt>
                <c:pt idx="2075">
                  <c:v>33.541666666666664</c:v>
                </c:pt>
                <c:pt idx="2076">
                  <c:v>33.5</c:v>
                </c:pt>
                <c:pt idx="2077">
                  <c:v>33.458333333333336</c:v>
                </c:pt>
                <c:pt idx="2078">
                  <c:v>33.416666666666664</c:v>
                </c:pt>
                <c:pt idx="2079">
                  <c:v>33.375</c:v>
                </c:pt>
                <c:pt idx="2080">
                  <c:v>33.333333333333329</c:v>
                </c:pt>
                <c:pt idx="2081">
                  <c:v>33.291666666666671</c:v>
                </c:pt>
                <c:pt idx="2082">
                  <c:v>33.25</c:v>
                </c:pt>
                <c:pt idx="2083">
                  <c:v>33.208333333333336</c:v>
                </c:pt>
                <c:pt idx="2084">
                  <c:v>33.166666666666664</c:v>
                </c:pt>
                <c:pt idx="2085">
                  <c:v>33.125</c:v>
                </c:pt>
                <c:pt idx="2086">
                  <c:v>33.083333333333329</c:v>
                </c:pt>
                <c:pt idx="2087">
                  <c:v>33.041666666666671</c:v>
                </c:pt>
                <c:pt idx="2088">
                  <c:v>33</c:v>
                </c:pt>
                <c:pt idx="2089">
                  <c:v>32.958333333333336</c:v>
                </c:pt>
                <c:pt idx="2090">
                  <c:v>32.916666666666664</c:v>
                </c:pt>
                <c:pt idx="2091">
                  <c:v>32.875</c:v>
                </c:pt>
                <c:pt idx="2092">
                  <c:v>32.833333333333329</c:v>
                </c:pt>
                <c:pt idx="2093">
                  <c:v>32.791666666666671</c:v>
                </c:pt>
                <c:pt idx="2094">
                  <c:v>32.75</c:v>
                </c:pt>
                <c:pt idx="2095">
                  <c:v>32.708333333333336</c:v>
                </c:pt>
                <c:pt idx="2096">
                  <c:v>32.666666666666664</c:v>
                </c:pt>
                <c:pt idx="2097">
                  <c:v>32.625</c:v>
                </c:pt>
                <c:pt idx="2098">
                  <c:v>32.583333333333329</c:v>
                </c:pt>
                <c:pt idx="2099">
                  <c:v>32.541666666666671</c:v>
                </c:pt>
                <c:pt idx="2100">
                  <c:v>32.5</c:v>
                </c:pt>
                <c:pt idx="2101">
                  <c:v>32.458333333333336</c:v>
                </c:pt>
                <c:pt idx="2102">
                  <c:v>32.416666666666664</c:v>
                </c:pt>
                <c:pt idx="2103">
                  <c:v>32.375</c:v>
                </c:pt>
                <c:pt idx="2104">
                  <c:v>32.333333333333329</c:v>
                </c:pt>
                <c:pt idx="2105">
                  <c:v>32.291666666666671</c:v>
                </c:pt>
                <c:pt idx="2106">
                  <c:v>32.25</c:v>
                </c:pt>
                <c:pt idx="2107">
                  <c:v>32.208333333333336</c:v>
                </c:pt>
                <c:pt idx="2108">
                  <c:v>32.166666666666664</c:v>
                </c:pt>
                <c:pt idx="2109">
                  <c:v>32.125</c:v>
                </c:pt>
                <c:pt idx="2110">
                  <c:v>32.083333333333336</c:v>
                </c:pt>
                <c:pt idx="2111">
                  <c:v>32.041666666666671</c:v>
                </c:pt>
                <c:pt idx="2112">
                  <c:v>32</c:v>
                </c:pt>
                <c:pt idx="2113">
                  <c:v>31.958333333333332</c:v>
                </c:pt>
                <c:pt idx="2114">
                  <c:v>31.916666666666664</c:v>
                </c:pt>
                <c:pt idx="2115">
                  <c:v>31.874999999999996</c:v>
                </c:pt>
                <c:pt idx="2116">
                  <c:v>31.833333333333336</c:v>
                </c:pt>
                <c:pt idx="2117">
                  <c:v>31.791666666666668</c:v>
                </c:pt>
                <c:pt idx="2118">
                  <c:v>31.75</c:v>
                </c:pt>
                <c:pt idx="2119">
                  <c:v>31.708333333333332</c:v>
                </c:pt>
                <c:pt idx="2120">
                  <c:v>31.666666666666664</c:v>
                </c:pt>
                <c:pt idx="2121">
                  <c:v>31.624999999999996</c:v>
                </c:pt>
                <c:pt idx="2122">
                  <c:v>31.583333333333336</c:v>
                </c:pt>
                <c:pt idx="2123">
                  <c:v>31.541666666666668</c:v>
                </c:pt>
                <c:pt idx="2124">
                  <c:v>31.5</c:v>
                </c:pt>
                <c:pt idx="2125">
                  <c:v>31.458333333333332</c:v>
                </c:pt>
                <c:pt idx="2126">
                  <c:v>31.416666666666664</c:v>
                </c:pt>
                <c:pt idx="2127">
                  <c:v>31.374999999999996</c:v>
                </c:pt>
                <c:pt idx="2128">
                  <c:v>31.333333333333336</c:v>
                </c:pt>
                <c:pt idx="2129">
                  <c:v>31.291666666666668</c:v>
                </c:pt>
                <c:pt idx="2130">
                  <c:v>31.25</c:v>
                </c:pt>
                <c:pt idx="2131">
                  <c:v>31.208333333333332</c:v>
                </c:pt>
                <c:pt idx="2132">
                  <c:v>31.166666666666664</c:v>
                </c:pt>
                <c:pt idx="2133">
                  <c:v>31.125000000000004</c:v>
                </c:pt>
                <c:pt idx="2134">
                  <c:v>31.083333333333336</c:v>
                </c:pt>
                <c:pt idx="2135">
                  <c:v>31.041666666666668</c:v>
                </c:pt>
                <c:pt idx="2136">
                  <c:v>31</c:v>
                </c:pt>
                <c:pt idx="2137">
                  <c:v>30.958333333333332</c:v>
                </c:pt>
                <c:pt idx="2138">
                  <c:v>30.916666666666664</c:v>
                </c:pt>
                <c:pt idx="2139">
                  <c:v>30.875000000000004</c:v>
                </c:pt>
                <c:pt idx="2140">
                  <c:v>30.833333333333336</c:v>
                </c:pt>
                <c:pt idx="2141">
                  <c:v>30.791666666666668</c:v>
                </c:pt>
                <c:pt idx="2142">
                  <c:v>30.75</c:v>
                </c:pt>
                <c:pt idx="2143">
                  <c:v>30.708333333333332</c:v>
                </c:pt>
                <c:pt idx="2144">
                  <c:v>30.666666666666664</c:v>
                </c:pt>
                <c:pt idx="2145">
                  <c:v>30.625000000000004</c:v>
                </c:pt>
                <c:pt idx="2146">
                  <c:v>30.583333333333336</c:v>
                </c:pt>
                <c:pt idx="2147">
                  <c:v>30.541666666666668</c:v>
                </c:pt>
                <c:pt idx="2148">
                  <c:v>30.5</c:v>
                </c:pt>
                <c:pt idx="2149">
                  <c:v>30.458333333333332</c:v>
                </c:pt>
                <c:pt idx="2150">
                  <c:v>30.416666666666664</c:v>
                </c:pt>
                <c:pt idx="2151">
                  <c:v>30.375000000000004</c:v>
                </c:pt>
                <c:pt idx="2152">
                  <c:v>30.333333333333336</c:v>
                </c:pt>
                <c:pt idx="2153">
                  <c:v>30.291666666666668</c:v>
                </c:pt>
                <c:pt idx="2154">
                  <c:v>30.25</c:v>
                </c:pt>
                <c:pt idx="2155">
                  <c:v>30.208333333333332</c:v>
                </c:pt>
                <c:pt idx="2156">
                  <c:v>30.166666666666668</c:v>
                </c:pt>
                <c:pt idx="2157">
                  <c:v>30.125</c:v>
                </c:pt>
                <c:pt idx="2158">
                  <c:v>30.083333333333336</c:v>
                </c:pt>
                <c:pt idx="2159">
                  <c:v>30.041666666666668</c:v>
                </c:pt>
                <c:pt idx="2160">
                  <c:v>30</c:v>
                </c:pt>
                <c:pt idx="2161">
                  <c:v>29.958333333333332</c:v>
                </c:pt>
                <c:pt idx="2162">
                  <c:v>29.916666666666668</c:v>
                </c:pt>
                <c:pt idx="2163">
                  <c:v>29.875</c:v>
                </c:pt>
                <c:pt idx="2164">
                  <c:v>29.833333333333336</c:v>
                </c:pt>
                <c:pt idx="2165">
                  <c:v>29.791666666666668</c:v>
                </c:pt>
                <c:pt idx="2166">
                  <c:v>29.75</c:v>
                </c:pt>
                <c:pt idx="2167">
                  <c:v>29.708333333333332</c:v>
                </c:pt>
                <c:pt idx="2168">
                  <c:v>29.666666666666668</c:v>
                </c:pt>
                <c:pt idx="2169">
                  <c:v>29.625</c:v>
                </c:pt>
                <c:pt idx="2170">
                  <c:v>29.583333333333332</c:v>
                </c:pt>
                <c:pt idx="2171">
                  <c:v>29.541666666666664</c:v>
                </c:pt>
                <c:pt idx="2172">
                  <c:v>29.5</c:v>
                </c:pt>
                <c:pt idx="2173">
                  <c:v>29.458333333333332</c:v>
                </c:pt>
                <c:pt idx="2174">
                  <c:v>29.416666666666668</c:v>
                </c:pt>
                <c:pt idx="2175">
                  <c:v>29.375</c:v>
                </c:pt>
                <c:pt idx="2176">
                  <c:v>29.333333333333332</c:v>
                </c:pt>
                <c:pt idx="2177">
                  <c:v>29.291666666666664</c:v>
                </c:pt>
                <c:pt idx="2178">
                  <c:v>29.25</c:v>
                </c:pt>
                <c:pt idx="2179">
                  <c:v>29.208333333333332</c:v>
                </c:pt>
                <c:pt idx="2180">
                  <c:v>29.166666666666668</c:v>
                </c:pt>
                <c:pt idx="2181">
                  <c:v>29.125</c:v>
                </c:pt>
                <c:pt idx="2182">
                  <c:v>29.083333333333332</c:v>
                </c:pt>
                <c:pt idx="2183">
                  <c:v>29.041666666666664</c:v>
                </c:pt>
                <c:pt idx="2184">
                  <c:v>28.999999999999996</c:v>
                </c:pt>
                <c:pt idx="2185">
                  <c:v>28.958333333333336</c:v>
                </c:pt>
                <c:pt idx="2186">
                  <c:v>28.916666666666668</c:v>
                </c:pt>
                <c:pt idx="2187">
                  <c:v>28.875</c:v>
                </c:pt>
                <c:pt idx="2188">
                  <c:v>28.833333333333332</c:v>
                </c:pt>
                <c:pt idx="2189">
                  <c:v>28.791666666666664</c:v>
                </c:pt>
                <c:pt idx="2190">
                  <c:v>28.749999999999996</c:v>
                </c:pt>
                <c:pt idx="2191">
                  <c:v>28.708333333333336</c:v>
                </c:pt>
                <c:pt idx="2192">
                  <c:v>28.666666666666668</c:v>
                </c:pt>
                <c:pt idx="2193">
                  <c:v>28.625</c:v>
                </c:pt>
                <c:pt idx="2194">
                  <c:v>28.583333333333332</c:v>
                </c:pt>
                <c:pt idx="2195">
                  <c:v>28.541666666666664</c:v>
                </c:pt>
                <c:pt idx="2196">
                  <c:v>28.499999999999996</c:v>
                </c:pt>
                <c:pt idx="2197">
                  <c:v>28.458333333333336</c:v>
                </c:pt>
                <c:pt idx="2198">
                  <c:v>28.416666666666668</c:v>
                </c:pt>
                <c:pt idx="2199">
                  <c:v>28.375</c:v>
                </c:pt>
                <c:pt idx="2200">
                  <c:v>28.333333333333332</c:v>
                </c:pt>
                <c:pt idx="2201">
                  <c:v>28.291666666666664</c:v>
                </c:pt>
                <c:pt idx="2202">
                  <c:v>28.249999999999996</c:v>
                </c:pt>
                <c:pt idx="2203">
                  <c:v>28.208333333333336</c:v>
                </c:pt>
                <c:pt idx="2204">
                  <c:v>28.166666666666668</c:v>
                </c:pt>
                <c:pt idx="2205">
                  <c:v>28.125</c:v>
                </c:pt>
                <c:pt idx="2206">
                  <c:v>28.083333333333332</c:v>
                </c:pt>
                <c:pt idx="2207">
                  <c:v>28.041666666666664</c:v>
                </c:pt>
                <c:pt idx="2208">
                  <c:v>28.000000000000004</c:v>
                </c:pt>
                <c:pt idx="2209">
                  <c:v>27.958333333333336</c:v>
                </c:pt>
                <c:pt idx="2210">
                  <c:v>27.916666666666668</c:v>
                </c:pt>
                <c:pt idx="2211">
                  <c:v>27.875</c:v>
                </c:pt>
                <c:pt idx="2212">
                  <c:v>27.833333333333332</c:v>
                </c:pt>
                <c:pt idx="2213">
                  <c:v>27.791666666666664</c:v>
                </c:pt>
                <c:pt idx="2214">
                  <c:v>27.750000000000004</c:v>
                </c:pt>
                <c:pt idx="2215">
                  <c:v>27.708333333333336</c:v>
                </c:pt>
                <c:pt idx="2216">
                  <c:v>27.666666666666668</c:v>
                </c:pt>
                <c:pt idx="2217">
                  <c:v>27.625</c:v>
                </c:pt>
                <c:pt idx="2218">
                  <c:v>27.583333333333332</c:v>
                </c:pt>
                <c:pt idx="2219">
                  <c:v>27.541666666666664</c:v>
                </c:pt>
                <c:pt idx="2220">
                  <c:v>27.500000000000004</c:v>
                </c:pt>
                <c:pt idx="2221">
                  <c:v>27.458333333333336</c:v>
                </c:pt>
                <c:pt idx="2222">
                  <c:v>27.416666666666668</c:v>
                </c:pt>
                <c:pt idx="2223">
                  <c:v>27.375</c:v>
                </c:pt>
                <c:pt idx="2224">
                  <c:v>27.333333333333332</c:v>
                </c:pt>
                <c:pt idx="2225">
                  <c:v>27.291666666666664</c:v>
                </c:pt>
                <c:pt idx="2226">
                  <c:v>27.250000000000004</c:v>
                </c:pt>
                <c:pt idx="2227">
                  <c:v>27.208333333333336</c:v>
                </c:pt>
                <c:pt idx="2228">
                  <c:v>27.166666666666668</c:v>
                </c:pt>
                <c:pt idx="2229">
                  <c:v>27.125</c:v>
                </c:pt>
                <c:pt idx="2230">
                  <c:v>27.083333333333332</c:v>
                </c:pt>
                <c:pt idx="2231">
                  <c:v>27.041666666666668</c:v>
                </c:pt>
                <c:pt idx="2232">
                  <c:v>27</c:v>
                </c:pt>
                <c:pt idx="2233">
                  <c:v>26.958333333333336</c:v>
                </c:pt>
                <c:pt idx="2234">
                  <c:v>26.916666666666668</c:v>
                </c:pt>
                <c:pt idx="2235">
                  <c:v>26.875</c:v>
                </c:pt>
                <c:pt idx="2236">
                  <c:v>26.833333333333332</c:v>
                </c:pt>
                <c:pt idx="2237">
                  <c:v>26.791666666666668</c:v>
                </c:pt>
                <c:pt idx="2238">
                  <c:v>26.75</c:v>
                </c:pt>
                <c:pt idx="2239">
                  <c:v>26.708333333333336</c:v>
                </c:pt>
                <c:pt idx="2240">
                  <c:v>26.666666666666668</c:v>
                </c:pt>
                <c:pt idx="2241">
                  <c:v>26.625</c:v>
                </c:pt>
                <c:pt idx="2242">
                  <c:v>26.583333333333332</c:v>
                </c:pt>
                <c:pt idx="2243">
                  <c:v>26.541666666666668</c:v>
                </c:pt>
                <c:pt idx="2244">
                  <c:v>26.5</c:v>
                </c:pt>
                <c:pt idx="2245">
                  <c:v>26.458333333333332</c:v>
                </c:pt>
                <c:pt idx="2246">
                  <c:v>26.416666666666664</c:v>
                </c:pt>
                <c:pt idx="2247">
                  <c:v>26.375</c:v>
                </c:pt>
                <c:pt idx="2248">
                  <c:v>26.333333333333332</c:v>
                </c:pt>
                <c:pt idx="2249">
                  <c:v>26.291666666666668</c:v>
                </c:pt>
                <c:pt idx="2250">
                  <c:v>26.25</c:v>
                </c:pt>
                <c:pt idx="2251">
                  <c:v>26.208333333333332</c:v>
                </c:pt>
                <c:pt idx="2252">
                  <c:v>26.166666666666664</c:v>
                </c:pt>
                <c:pt idx="2253">
                  <c:v>26.125</c:v>
                </c:pt>
                <c:pt idx="2254">
                  <c:v>26.083333333333332</c:v>
                </c:pt>
                <c:pt idx="2255">
                  <c:v>26.041666666666668</c:v>
                </c:pt>
                <c:pt idx="2256">
                  <c:v>26</c:v>
                </c:pt>
                <c:pt idx="2257">
                  <c:v>25.958333333333332</c:v>
                </c:pt>
                <c:pt idx="2258">
                  <c:v>25.916666666666664</c:v>
                </c:pt>
                <c:pt idx="2259">
                  <c:v>25.874999999999996</c:v>
                </c:pt>
                <c:pt idx="2260">
                  <c:v>25.833333333333336</c:v>
                </c:pt>
                <c:pt idx="2261">
                  <c:v>25.791666666666668</c:v>
                </c:pt>
                <c:pt idx="2262">
                  <c:v>25.75</c:v>
                </c:pt>
                <c:pt idx="2263">
                  <c:v>25.708333333333332</c:v>
                </c:pt>
                <c:pt idx="2264">
                  <c:v>25.666666666666664</c:v>
                </c:pt>
                <c:pt idx="2265">
                  <c:v>25.624999999999996</c:v>
                </c:pt>
                <c:pt idx="2266">
                  <c:v>25.583333333333336</c:v>
                </c:pt>
                <c:pt idx="2267">
                  <c:v>25.541666666666668</c:v>
                </c:pt>
                <c:pt idx="2268">
                  <c:v>25.5</c:v>
                </c:pt>
                <c:pt idx="2269">
                  <c:v>25.458333333333332</c:v>
                </c:pt>
                <c:pt idx="2270">
                  <c:v>25.416666666666664</c:v>
                </c:pt>
                <c:pt idx="2271">
                  <c:v>25.374999999999996</c:v>
                </c:pt>
                <c:pt idx="2272">
                  <c:v>25.333333333333336</c:v>
                </c:pt>
                <c:pt idx="2273">
                  <c:v>25.291666666666668</c:v>
                </c:pt>
                <c:pt idx="2274">
                  <c:v>25.25</c:v>
                </c:pt>
                <c:pt idx="2275">
                  <c:v>25.208333333333332</c:v>
                </c:pt>
                <c:pt idx="2276">
                  <c:v>25.166666666666664</c:v>
                </c:pt>
                <c:pt idx="2277">
                  <c:v>25.124999999999996</c:v>
                </c:pt>
                <c:pt idx="2278">
                  <c:v>25.083333333333336</c:v>
                </c:pt>
                <c:pt idx="2279">
                  <c:v>25.041666666666668</c:v>
                </c:pt>
                <c:pt idx="2280">
                  <c:v>25</c:v>
                </c:pt>
                <c:pt idx="2281">
                  <c:v>24.958333333333332</c:v>
                </c:pt>
                <c:pt idx="2282">
                  <c:v>24.916666666666668</c:v>
                </c:pt>
                <c:pt idx="2283">
                  <c:v>24.875</c:v>
                </c:pt>
                <c:pt idx="2284">
                  <c:v>24.833333333333332</c:v>
                </c:pt>
                <c:pt idx="2285">
                  <c:v>24.791666666666668</c:v>
                </c:pt>
                <c:pt idx="2286">
                  <c:v>24.75</c:v>
                </c:pt>
                <c:pt idx="2287">
                  <c:v>24.708333333333332</c:v>
                </c:pt>
                <c:pt idx="2288">
                  <c:v>24.666666666666668</c:v>
                </c:pt>
                <c:pt idx="2289">
                  <c:v>24.625</c:v>
                </c:pt>
                <c:pt idx="2290">
                  <c:v>24.583333333333332</c:v>
                </c:pt>
                <c:pt idx="2291">
                  <c:v>24.541666666666668</c:v>
                </c:pt>
                <c:pt idx="2292">
                  <c:v>24.5</c:v>
                </c:pt>
                <c:pt idx="2293">
                  <c:v>24.458333333333336</c:v>
                </c:pt>
                <c:pt idx="2294">
                  <c:v>24.416666666666668</c:v>
                </c:pt>
                <c:pt idx="2295">
                  <c:v>24.375</c:v>
                </c:pt>
                <c:pt idx="2296">
                  <c:v>24.333333333333336</c:v>
                </c:pt>
                <c:pt idx="2297">
                  <c:v>24.291666666666668</c:v>
                </c:pt>
                <c:pt idx="2298">
                  <c:v>24.25</c:v>
                </c:pt>
                <c:pt idx="2299">
                  <c:v>24.208333333333336</c:v>
                </c:pt>
                <c:pt idx="2300">
                  <c:v>24.166666666666668</c:v>
                </c:pt>
                <c:pt idx="2301">
                  <c:v>24.125</c:v>
                </c:pt>
                <c:pt idx="2302">
                  <c:v>24.083333333333336</c:v>
                </c:pt>
                <c:pt idx="2303">
                  <c:v>24.041666666666668</c:v>
                </c:pt>
                <c:pt idx="2304">
                  <c:v>24</c:v>
                </c:pt>
                <c:pt idx="2305">
                  <c:v>23.958333333333336</c:v>
                </c:pt>
                <c:pt idx="2306">
                  <c:v>23.916666666666668</c:v>
                </c:pt>
                <c:pt idx="2307">
                  <c:v>23.875</c:v>
                </c:pt>
                <c:pt idx="2308">
                  <c:v>23.833333333333336</c:v>
                </c:pt>
                <c:pt idx="2309">
                  <c:v>23.791666666666668</c:v>
                </c:pt>
                <c:pt idx="2310">
                  <c:v>23.75</c:v>
                </c:pt>
                <c:pt idx="2311">
                  <c:v>23.708333333333336</c:v>
                </c:pt>
                <c:pt idx="2312">
                  <c:v>23.666666666666668</c:v>
                </c:pt>
                <c:pt idx="2313">
                  <c:v>23.625</c:v>
                </c:pt>
                <c:pt idx="2314">
                  <c:v>23.583333333333336</c:v>
                </c:pt>
                <c:pt idx="2315">
                  <c:v>23.541666666666668</c:v>
                </c:pt>
                <c:pt idx="2316">
                  <c:v>23.5</c:v>
                </c:pt>
                <c:pt idx="2317">
                  <c:v>23.458333333333332</c:v>
                </c:pt>
                <c:pt idx="2318">
                  <c:v>23.416666666666668</c:v>
                </c:pt>
                <c:pt idx="2319">
                  <c:v>23.375</c:v>
                </c:pt>
                <c:pt idx="2320">
                  <c:v>23.333333333333332</c:v>
                </c:pt>
                <c:pt idx="2321">
                  <c:v>23.291666666666664</c:v>
                </c:pt>
                <c:pt idx="2322">
                  <c:v>23.25</c:v>
                </c:pt>
                <c:pt idx="2323">
                  <c:v>23.208333333333332</c:v>
                </c:pt>
                <c:pt idx="2324">
                  <c:v>23.166666666666664</c:v>
                </c:pt>
                <c:pt idx="2325">
                  <c:v>23.125</c:v>
                </c:pt>
                <c:pt idx="2326">
                  <c:v>23.083333333333332</c:v>
                </c:pt>
                <c:pt idx="2327">
                  <c:v>23.041666666666664</c:v>
                </c:pt>
                <c:pt idx="2328">
                  <c:v>23</c:v>
                </c:pt>
                <c:pt idx="2329">
                  <c:v>22.958333333333332</c:v>
                </c:pt>
                <c:pt idx="2330">
                  <c:v>22.916666666666664</c:v>
                </c:pt>
                <c:pt idx="2331">
                  <c:v>22.875</c:v>
                </c:pt>
                <c:pt idx="2332">
                  <c:v>22.833333333333332</c:v>
                </c:pt>
                <c:pt idx="2333">
                  <c:v>22.791666666666664</c:v>
                </c:pt>
                <c:pt idx="2334">
                  <c:v>22.75</c:v>
                </c:pt>
                <c:pt idx="2335">
                  <c:v>22.708333333333332</c:v>
                </c:pt>
                <c:pt idx="2336">
                  <c:v>22.666666666666664</c:v>
                </c:pt>
                <c:pt idx="2337">
                  <c:v>22.625</c:v>
                </c:pt>
                <c:pt idx="2338">
                  <c:v>22.583333333333332</c:v>
                </c:pt>
                <c:pt idx="2339">
                  <c:v>22.541666666666664</c:v>
                </c:pt>
                <c:pt idx="2340">
                  <c:v>22.5</c:v>
                </c:pt>
                <c:pt idx="2341">
                  <c:v>22.458333333333332</c:v>
                </c:pt>
                <c:pt idx="2342">
                  <c:v>22.416666666666664</c:v>
                </c:pt>
                <c:pt idx="2343">
                  <c:v>22.375</c:v>
                </c:pt>
                <c:pt idx="2344">
                  <c:v>22.333333333333332</c:v>
                </c:pt>
                <c:pt idx="2345">
                  <c:v>22.291666666666668</c:v>
                </c:pt>
                <c:pt idx="2346">
                  <c:v>22.25</c:v>
                </c:pt>
                <c:pt idx="2347">
                  <c:v>22.208333333333332</c:v>
                </c:pt>
                <c:pt idx="2348">
                  <c:v>22.166666666666668</c:v>
                </c:pt>
                <c:pt idx="2349">
                  <c:v>22.125</c:v>
                </c:pt>
                <c:pt idx="2350">
                  <c:v>22.083333333333332</c:v>
                </c:pt>
                <c:pt idx="2351">
                  <c:v>22.041666666666668</c:v>
                </c:pt>
                <c:pt idx="2352">
                  <c:v>22</c:v>
                </c:pt>
                <c:pt idx="2353">
                  <c:v>21.958333333333332</c:v>
                </c:pt>
                <c:pt idx="2354">
                  <c:v>21.916666666666668</c:v>
                </c:pt>
                <c:pt idx="2355">
                  <c:v>21.875</c:v>
                </c:pt>
                <c:pt idx="2356">
                  <c:v>21.833333333333332</c:v>
                </c:pt>
                <c:pt idx="2357">
                  <c:v>21.791666666666668</c:v>
                </c:pt>
                <c:pt idx="2358">
                  <c:v>21.75</c:v>
                </c:pt>
                <c:pt idx="2359">
                  <c:v>21.708333333333332</c:v>
                </c:pt>
                <c:pt idx="2360">
                  <c:v>21.666666666666668</c:v>
                </c:pt>
                <c:pt idx="2361">
                  <c:v>21.625</c:v>
                </c:pt>
                <c:pt idx="2362">
                  <c:v>21.583333333333332</c:v>
                </c:pt>
                <c:pt idx="2363">
                  <c:v>21.541666666666668</c:v>
                </c:pt>
                <c:pt idx="2364">
                  <c:v>21.5</c:v>
                </c:pt>
                <c:pt idx="2365">
                  <c:v>21.458333333333332</c:v>
                </c:pt>
                <c:pt idx="2366">
                  <c:v>21.416666666666668</c:v>
                </c:pt>
                <c:pt idx="2367">
                  <c:v>21.375</c:v>
                </c:pt>
                <c:pt idx="2368">
                  <c:v>21.333333333333336</c:v>
                </c:pt>
                <c:pt idx="2369">
                  <c:v>21.291666666666668</c:v>
                </c:pt>
                <c:pt idx="2370">
                  <c:v>21.25</c:v>
                </c:pt>
                <c:pt idx="2371">
                  <c:v>21.208333333333336</c:v>
                </c:pt>
                <c:pt idx="2372">
                  <c:v>21.166666666666668</c:v>
                </c:pt>
                <c:pt idx="2373">
                  <c:v>21.125</c:v>
                </c:pt>
                <c:pt idx="2374">
                  <c:v>21.083333333333336</c:v>
                </c:pt>
                <c:pt idx="2375">
                  <c:v>21.041666666666668</c:v>
                </c:pt>
                <c:pt idx="2376">
                  <c:v>21</c:v>
                </c:pt>
                <c:pt idx="2377">
                  <c:v>20.958333333333336</c:v>
                </c:pt>
                <c:pt idx="2378">
                  <c:v>20.916666666666668</c:v>
                </c:pt>
                <c:pt idx="2379">
                  <c:v>20.875</c:v>
                </c:pt>
                <c:pt idx="2380">
                  <c:v>20.833333333333336</c:v>
                </c:pt>
                <c:pt idx="2381">
                  <c:v>20.791666666666668</c:v>
                </c:pt>
                <c:pt idx="2382">
                  <c:v>20.75</c:v>
                </c:pt>
                <c:pt idx="2383">
                  <c:v>20.708333333333336</c:v>
                </c:pt>
                <c:pt idx="2384">
                  <c:v>20.666666666666668</c:v>
                </c:pt>
                <c:pt idx="2385">
                  <c:v>20.625</c:v>
                </c:pt>
                <c:pt idx="2386">
                  <c:v>20.583333333333336</c:v>
                </c:pt>
                <c:pt idx="2387">
                  <c:v>20.541666666666668</c:v>
                </c:pt>
                <c:pt idx="2388">
                  <c:v>20.5</c:v>
                </c:pt>
                <c:pt idx="2389">
                  <c:v>20.458333333333336</c:v>
                </c:pt>
                <c:pt idx="2390">
                  <c:v>20.416666666666668</c:v>
                </c:pt>
                <c:pt idx="2391">
                  <c:v>20.375</c:v>
                </c:pt>
                <c:pt idx="2392">
                  <c:v>20.333333333333332</c:v>
                </c:pt>
                <c:pt idx="2393">
                  <c:v>20.291666666666668</c:v>
                </c:pt>
                <c:pt idx="2394">
                  <c:v>20.25</c:v>
                </c:pt>
                <c:pt idx="2395">
                  <c:v>20.208333333333332</c:v>
                </c:pt>
                <c:pt idx="2396">
                  <c:v>20.166666666666664</c:v>
                </c:pt>
                <c:pt idx="2397">
                  <c:v>20.125</c:v>
                </c:pt>
                <c:pt idx="2398">
                  <c:v>20.083333333333332</c:v>
                </c:pt>
                <c:pt idx="2399">
                  <c:v>20.041666666666664</c:v>
                </c:pt>
                <c:pt idx="2400">
                  <c:v>20</c:v>
                </c:pt>
                <c:pt idx="2401">
                  <c:v>19.958333333333332</c:v>
                </c:pt>
                <c:pt idx="2402">
                  <c:v>19.916666666666664</c:v>
                </c:pt>
                <c:pt idx="2403">
                  <c:v>19.875</c:v>
                </c:pt>
                <c:pt idx="2404">
                  <c:v>19.833333333333332</c:v>
                </c:pt>
                <c:pt idx="2405">
                  <c:v>19.791666666666664</c:v>
                </c:pt>
                <c:pt idx="2406">
                  <c:v>19.75</c:v>
                </c:pt>
                <c:pt idx="2407">
                  <c:v>19.708333333333332</c:v>
                </c:pt>
                <c:pt idx="2408">
                  <c:v>19.666666666666664</c:v>
                </c:pt>
                <c:pt idx="2409">
                  <c:v>19.625</c:v>
                </c:pt>
                <c:pt idx="2410">
                  <c:v>19.583333333333332</c:v>
                </c:pt>
                <c:pt idx="2411">
                  <c:v>19.541666666666664</c:v>
                </c:pt>
                <c:pt idx="2412">
                  <c:v>19.5</c:v>
                </c:pt>
                <c:pt idx="2413">
                  <c:v>19.458333333333332</c:v>
                </c:pt>
                <c:pt idx="2414">
                  <c:v>19.416666666666664</c:v>
                </c:pt>
                <c:pt idx="2415">
                  <c:v>19.375</c:v>
                </c:pt>
                <c:pt idx="2416">
                  <c:v>19.333333333333332</c:v>
                </c:pt>
                <c:pt idx="2417">
                  <c:v>19.291666666666664</c:v>
                </c:pt>
                <c:pt idx="2418">
                  <c:v>19.25</c:v>
                </c:pt>
                <c:pt idx="2419">
                  <c:v>19.208333333333332</c:v>
                </c:pt>
                <c:pt idx="2420">
                  <c:v>19.166666666666668</c:v>
                </c:pt>
                <c:pt idx="2421">
                  <c:v>19.125</c:v>
                </c:pt>
                <c:pt idx="2422">
                  <c:v>19.083333333333332</c:v>
                </c:pt>
                <c:pt idx="2423">
                  <c:v>19.041666666666668</c:v>
                </c:pt>
                <c:pt idx="2424">
                  <c:v>19</c:v>
                </c:pt>
                <c:pt idx="2425">
                  <c:v>18.958333333333332</c:v>
                </c:pt>
                <c:pt idx="2426">
                  <c:v>18.916666666666668</c:v>
                </c:pt>
                <c:pt idx="2427">
                  <c:v>18.875</c:v>
                </c:pt>
                <c:pt idx="2428">
                  <c:v>18.833333333333332</c:v>
                </c:pt>
                <c:pt idx="2429">
                  <c:v>18.791666666666668</c:v>
                </c:pt>
                <c:pt idx="2430">
                  <c:v>18.75</c:v>
                </c:pt>
                <c:pt idx="2431">
                  <c:v>18.708333333333332</c:v>
                </c:pt>
                <c:pt idx="2432">
                  <c:v>18.666666666666668</c:v>
                </c:pt>
                <c:pt idx="2433">
                  <c:v>18.625</c:v>
                </c:pt>
                <c:pt idx="2434">
                  <c:v>18.583333333333332</c:v>
                </c:pt>
                <c:pt idx="2435">
                  <c:v>18.541666666666668</c:v>
                </c:pt>
                <c:pt idx="2436">
                  <c:v>18.5</c:v>
                </c:pt>
                <c:pt idx="2437">
                  <c:v>18.458333333333332</c:v>
                </c:pt>
                <c:pt idx="2438">
                  <c:v>18.416666666666668</c:v>
                </c:pt>
                <c:pt idx="2439">
                  <c:v>18.375</c:v>
                </c:pt>
                <c:pt idx="2440">
                  <c:v>18.333333333333332</c:v>
                </c:pt>
                <c:pt idx="2441">
                  <c:v>18.291666666666668</c:v>
                </c:pt>
                <c:pt idx="2442">
                  <c:v>18.25</c:v>
                </c:pt>
                <c:pt idx="2443">
                  <c:v>18.208333333333336</c:v>
                </c:pt>
                <c:pt idx="2444">
                  <c:v>18.166666666666668</c:v>
                </c:pt>
                <c:pt idx="2445">
                  <c:v>18.125</c:v>
                </c:pt>
                <c:pt idx="2446">
                  <c:v>18.083333333333336</c:v>
                </c:pt>
                <c:pt idx="2447">
                  <c:v>18.041666666666668</c:v>
                </c:pt>
                <c:pt idx="2448">
                  <c:v>18</c:v>
                </c:pt>
                <c:pt idx="2449">
                  <c:v>17.958333333333336</c:v>
                </c:pt>
                <c:pt idx="2450">
                  <c:v>17.916666666666668</c:v>
                </c:pt>
                <c:pt idx="2451">
                  <c:v>17.875</c:v>
                </c:pt>
                <c:pt idx="2452">
                  <c:v>17.833333333333336</c:v>
                </c:pt>
                <c:pt idx="2453">
                  <c:v>17.791666666666668</c:v>
                </c:pt>
                <c:pt idx="2454">
                  <c:v>17.75</c:v>
                </c:pt>
                <c:pt idx="2455">
                  <c:v>17.708333333333336</c:v>
                </c:pt>
                <c:pt idx="2456">
                  <c:v>17.666666666666668</c:v>
                </c:pt>
                <c:pt idx="2457">
                  <c:v>17.625</c:v>
                </c:pt>
                <c:pt idx="2458">
                  <c:v>17.583333333333336</c:v>
                </c:pt>
                <c:pt idx="2459">
                  <c:v>17.541666666666668</c:v>
                </c:pt>
                <c:pt idx="2460">
                  <c:v>17.5</c:v>
                </c:pt>
                <c:pt idx="2461">
                  <c:v>17.458333333333336</c:v>
                </c:pt>
                <c:pt idx="2462">
                  <c:v>17.416666666666668</c:v>
                </c:pt>
                <c:pt idx="2463">
                  <c:v>17.375</c:v>
                </c:pt>
                <c:pt idx="2464">
                  <c:v>17.333333333333336</c:v>
                </c:pt>
                <c:pt idx="2465">
                  <c:v>17.291666666666668</c:v>
                </c:pt>
                <c:pt idx="2466">
                  <c:v>17.25</c:v>
                </c:pt>
                <c:pt idx="2467">
                  <c:v>17.208333333333332</c:v>
                </c:pt>
                <c:pt idx="2468">
                  <c:v>17.166666666666668</c:v>
                </c:pt>
                <c:pt idx="2469">
                  <c:v>17.125</c:v>
                </c:pt>
                <c:pt idx="2470">
                  <c:v>17.083333333333332</c:v>
                </c:pt>
                <c:pt idx="2471">
                  <c:v>17.041666666666664</c:v>
                </c:pt>
                <c:pt idx="2472">
                  <c:v>17</c:v>
                </c:pt>
                <c:pt idx="2473">
                  <c:v>16.958333333333332</c:v>
                </c:pt>
                <c:pt idx="2474">
                  <c:v>16.916666666666664</c:v>
                </c:pt>
                <c:pt idx="2475">
                  <c:v>16.875</c:v>
                </c:pt>
                <c:pt idx="2476">
                  <c:v>16.833333333333332</c:v>
                </c:pt>
                <c:pt idx="2477">
                  <c:v>16.791666666666664</c:v>
                </c:pt>
                <c:pt idx="2478">
                  <c:v>16.75</c:v>
                </c:pt>
                <c:pt idx="2479">
                  <c:v>16.708333333333332</c:v>
                </c:pt>
                <c:pt idx="2480">
                  <c:v>16.666666666666664</c:v>
                </c:pt>
                <c:pt idx="2481">
                  <c:v>16.625</c:v>
                </c:pt>
                <c:pt idx="2482">
                  <c:v>16.583333333333332</c:v>
                </c:pt>
                <c:pt idx="2483">
                  <c:v>16.541666666666664</c:v>
                </c:pt>
                <c:pt idx="2484">
                  <c:v>16.5</c:v>
                </c:pt>
                <c:pt idx="2485">
                  <c:v>16.458333333333332</c:v>
                </c:pt>
                <c:pt idx="2486">
                  <c:v>16.416666666666664</c:v>
                </c:pt>
                <c:pt idx="2487">
                  <c:v>16.375</c:v>
                </c:pt>
                <c:pt idx="2488">
                  <c:v>16.333333333333332</c:v>
                </c:pt>
                <c:pt idx="2489">
                  <c:v>16.291666666666664</c:v>
                </c:pt>
                <c:pt idx="2490">
                  <c:v>16.25</c:v>
                </c:pt>
                <c:pt idx="2491">
                  <c:v>16.208333333333332</c:v>
                </c:pt>
                <c:pt idx="2492">
                  <c:v>16.166666666666664</c:v>
                </c:pt>
                <c:pt idx="2493">
                  <c:v>16.125</c:v>
                </c:pt>
                <c:pt idx="2494">
                  <c:v>16.083333333333332</c:v>
                </c:pt>
                <c:pt idx="2495">
                  <c:v>16.041666666666668</c:v>
                </c:pt>
                <c:pt idx="2496">
                  <c:v>16</c:v>
                </c:pt>
                <c:pt idx="2497">
                  <c:v>15.958333333333332</c:v>
                </c:pt>
                <c:pt idx="2498">
                  <c:v>15.916666666666668</c:v>
                </c:pt>
                <c:pt idx="2499">
                  <c:v>15.875</c:v>
                </c:pt>
                <c:pt idx="2500">
                  <c:v>15.833333333333332</c:v>
                </c:pt>
                <c:pt idx="2501">
                  <c:v>15.791666666666668</c:v>
                </c:pt>
                <c:pt idx="2502">
                  <c:v>15.75</c:v>
                </c:pt>
                <c:pt idx="2503">
                  <c:v>15.708333333333332</c:v>
                </c:pt>
                <c:pt idx="2504">
                  <c:v>15.666666666666668</c:v>
                </c:pt>
                <c:pt idx="2505">
                  <c:v>15.625</c:v>
                </c:pt>
                <c:pt idx="2506">
                  <c:v>15.583333333333332</c:v>
                </c:pt>
                <c:pt idx="2507">
                  <c:v>15.541666666666668</c:v>
                </c:pt>
                <c:pt idx="2508">
                  <c:v>15.5</c:v>
                </c:pt>
                <c:pt idx="2509">
                  <c:v>15.458333333333332</c:v>
                </c:pt>
                <c:pt idx="2510">
                  <c:v>15.416666666666668</c:v>
                </c:pt>
                <c:pt idx="2511">
                  <c:v>15.375</c:v>
                </c:pt>
                <c:pt idx="2512">
                  <c:v>15.333333333333332</c:v>
                </c:pt>
                <c:pt idx="2513">
                  <c:v>15.291666666666668</c:v>
                </c:pt>
                <c:pt idx="2514">
                  <c:v>15.25</c:v>
                </c:pt>
                <c:pt idx="2515">
                  <c:v>15.208333333333332</c:v>
                </c:pt>
                <c:pt idx="2516">
                  <c:v>15.166666666666668</c:v>
                </c:pt>
                <c:pt idx="2517">
                  <c:v>15.125</c:v>
                </c:pt>
                <c:pt idx="2518">
                  <c:v>15.083333333333334</c:v>
                </c:pt>
                <c:pt idx="2519">
                  <c:v>15.041666666666668</c:v>
                </c:pt>
                <c:pt idx="2520">
                  <c:v>15</c:v>
                </c:pt>
                <c:pt idx="2521">
                  <c:v>14.958333333333334</c:v>
                </c:pt>
                <c:pt idx="2522">
                  <c:v>14.916666666666668</c:v>
                </c:pt>
                <c:pt idx="2523">
                  <c:v>14.875</c:v>
                </c:pt>
                <c:pt idx="2524">
                  <c:v>14.833333333333334</c:v>
                </c:pt>
                <c:pt idx="2525">
                  <c:v>14.791666666666666</c:v>
                </c:pt>
                <c:pt idx="2526">
                  <c:v>14.75</c:v>
                </c:pt>
                <c:pt idx="2527">
                  <c:v>14.708333333333334</c:v>
                </c:pt>
                <c:pt idx="2528">
                  <c:v>14.666666666666666</c:v>
                </c:pt>
                <c:pt idx="2529">
                  <c:v>14.625</c:v>
                </c:pt>
                <c:pt idx="2530">
                  <c:v>14.583333333333334</c:v>
                </c:pt>
                <c:pt idx="2531">
                  <c:v>14.541666666666666</c:v>
                </c:pt>
                <c:pt idx="2532">
                  <c:v>14.499999999999998</c:v>
                </c:pt>
                <c:pt idx="2533">
                  <c:v>14.458333333333334</c:v>
                </c:pt>
                <c:pt idx="2534">
                  <c:v>14.416666666666666</c:v>
                </c:pt>
                <c:pt idx="2535">
                  <c:v>14.374999999999998</c:v>
                </c:pt>
                <c:pt idx="2536">
                  <c:v>14.333333333333334</c:v>
                </c:pt>
                <c:pt idx="2537">
                  <c:v>14.291666666666666</c:v>
                </c:pt>
                <c:pt idx="2538">
                  <c:v>14.249999999999998</c:v>
                </c:pt>
                <c:pt idx="2539">
                  <c:v>14.208333333333334</c:v>
                </c:pt>
                <c:pt idx="2540">
                  <c:v>14.166666666666666</c:v>
                </c:pt>
                <c:pt idx="2541">
                  <c:v>14.124999999999998</c:v>
                </c:pt>
                <c:pt idx="2542">
                  <c:v>14.083333333333334</c:v>
                </c:pt>
                <c:pt idx="2543">
                  <c:v>14.041666666666666</c:v>
                </c:pt>
                <c:pt idx="2544">
                  <c:v>14.000000000000002</c:v>
                </c:pt>
                <c:pt idx="2545">
                  <c:v>13.958333333333334</c:v>
                </c:pt>
                <c:pt idx="2546">
                  <c:v>13.916666666666666</c:v>
                </c:pt>
                <c:pt idx="2547">
                  <c:v>13.875000000000002</c:v>
                </c:pt>
                <c:pt idx="2548">
                  <c:v>13.833333333333334</c:v>
                </c:pt>
                <c:pt idx="2549">
                  <c:v>13.791666666666666</c:v>
                </c:pt>
                <c:pt idx="2550">
                  <c:v>13.750000000000002</c:v>
                </c:pt>
                <c:pt idx="2551">
                  <c:v>13.708333333333334</c:v>
                </c:pt>
                <c:pt idx="2552">
                  <c:v>13.666666666666666</c:v>
                </c:pt>
                <c:pt idx="2553">
                  <c:v>13.625000000000002</c:v>
                </c:pt>
                <c:pt idx="2554">
                  <c:v>13.583333333333334</c:v>
                </c:pt>
                <c:pt idx="2555">
                  <c:v>13.541666666666666</c:v>
                </c:pt>
                <c:pt idx="2556">
                  <c:v>13.5</c:v>
                </c:pt>
                <c:pt idx="2557">
                  <c:v>13.458333333333334</c:v>
                </c:pt>
                <c:pt idx="2558">
                  <c:v>13.416666666666666</c:v>
                </c:pt>
                <c:pt idx="2559">
                  <c:v>13.375</c:v>
                </c:pt>
                <c:pt idx="2560">
                  <c:v>13.333333333333334</c:v>
                </c:pt>
                <c:pt idx="2561">
                  <c:v>13.291666666666666</c:v>
                </c:pt>
                <c:pt idx="2562">
                  <c:v>13.25</c:v>
                </c:pt>
                <c:pt idx="2563">
                  <c:v>13.208333333333332</c:v>
                </c:pt>
                <c:pt idx="2564">
                  <c:v>13.166666666666666</c:v>
                </c:pt>
                <c:pt idx="2565">
                  <c:v>13.125</c:v>
                </c:pt>
                <c:pt idx="2566">
                  <c:v>13.083333333333332</c:v>
                </c:pt>
                <c:pt idx="2567">
                  <c:v>13.041666666666666</c:v>
                </c:pt>
                <c:pt idx="2568">
                  <c:v>13</c:v>
                </c:pt>
                <c:pt idx="2569">
                  <c:v>12.958333333333332</c:v>
                </c:pt>
                <c:pt idx="2570">
                  <c:v>12.916666666666668</c:v>
                </c:pt>
                <c:pt idx="2571">
                  <c:v>12.875</c:v>
                </c:pt>
                <c:pt idx="2572">
                  <c:v>12.833333333333332</c:v>
                </c:pt>
                <c:pt idx="2573">
                  <c:v>12.791666666666668</c:v>
                </c:pt>
                <c:pt idx="2574">
                  <c:v>12.75</c:v>
                </c:pt>
                <c:pt idx="2575">
                  <c:v>12.708333333333332</c:v>
                </c:pt>
                <c:pt idx="2576">
                  <c:v>12.666666666666668</c:v>
                </c:pt>
                <c:pt idx="2577">
                  <c:v>12.625</c:v>
                </c:pt>
                <c:pt idx="2578">
                  <c:v>12.583333333333332</c:v>
                </c:pt>
                <c:pt idx="2579">
                  <c:v>12.541666666666668</c:v>
                </c:pt>
                <c:pt idx="2580">
                  <c:v>12.5</c:v>
                </c:pt>
                <c:pt idx="2581">
                  <c:v>12.458333333333334</c:v>
                </c:pt>
                <c:pt idx="2582">
                  <c:v>12.416666666666666</c:v>
                </c:pt>
                <c:pt idx="2583">
                  <c:v>12.375</c:v>
                </c:pt>
                <c:pt idx="2584">
                  <c:v>12.333333333333334</c:v>
                </c:pt>
                <c:pt idx="2585">
                  <c:v>12.291666666666666</c:v>
                </c:pt>
                <c:pt idx="2586">
                  <c:v>12.25</c:v>
                </c:pt>
                <c:pt idx="2587">
                  <c:v>12.208333333333334</c:v>
                </c:pt>
                <c:pt idx="2588">
                  <c:v>12.166666666666668</c:v>
                </c:pt>
                <c:pt idx="2589">
                  <c:v>12.125</c:v>
                </c:pt>
                <c:pt idx="2590">
                  <c:v>12.083333333333334</c:v>
                </c:pt>
                <c:pt idx="2591">
                  <c:v>12.041666666666668</c:v>
                </c:pt>
                <c:pt idx="2592">
                  <c:v>12</c:v>
                </c:pt>
                <c:pt idx="2593">
                  <c:v>11.958333333333334</c:v>
                </c:pt>
                <c:pt idx="2594">
                  <c:v>11.916666666666668</c:v>
                </c:pt>
                <c:pt idx="2595">
                  <c:v>11.875</c:v>
                </c:pt>
                <c:pt idx="2596">
                  <c:v>11.833333333333334</c:v>
                </c:pt>
                <c:pt idx="2597">
                  <c:v>11.791666666666668</c:v>
                </c:pt>
                <c:pt idx="2598">
                  <c:v>11.75</c:v>
                </c:pt>
                <c:pt idx="2599">
                  <c:v>11.708333333333334</c:v>
                </c:pt>
                <c:pt idx="2600">
                  <c:v>11.666666666666666</c:v>
                </c:pt>
                <c:pt idx="2601">
                  <c:v>11.625</c:v>
                </c:pt>
                <c:pt idx="2602">
                  <c:v>11.583333333333332</c:v>
                </c:pt>
                <c:pt idx="2603">
                  <c:v>11.541666666666666</c:v>
                </c:pt>
                <c:pt idx="2604">
                  <c:v>11.5</c:v>
                </c:pt>
                <c:pt idx="2605">
                  <c:v>11.458333333333332</c:v>
                </c:pt>
                <c:pt idx="2606">
                  <c:v>11.416666666666666</c:v>
                </c:pt>
                <c:pt idx="2607">
                  <c:v>11.375</c:v>
                </c:pt>
                <c:pt idx="2608">
                  <c:v>11.333333333333332</c:v>
                </c:pt>
                <c:pt idx="2609">
                  <c:v>11.291666666666666</c:v>
                </c:pt>
                <c:pt idx="2610">
                  <c:v>11.25</c:v>
                </c:pt>
                <c:pt idx="2611">
                  <c:v>11.208333333333332</c:v>
                </c:pt>
                <c:pt idx="2612">
                  <c:v>11.166666666666666</c:v>
                </c:pt>
                <c:pt idx="2613">
                  <c:v>11.125</c:v>
                </c:pt>
                <c:pt idx="2614">
                  <c:v>11.083333333333334</c:v>
                </c:pt>
                <c:pt idx="2615">
                  <c:v>11.041666666666666</c:v>
                </c:pt>
                <c:pt idx="2616">
                  <c:v>11</c:v>
                </c:pt>
                <c:pt idx="2617">
                  <c:v>10.958333333333334</c:v>
                </c:pt>
                <c:pt idx="2618">
                  <c:v>10.916666666666666</c:v>
                </c:pt>
                <c:pt idx="2619">
                  <c:v>10.875</c:v>
                </c:pt>
                <c:pt idx="2620">
                  <c:v>10.833333333333334</c:v>
                </c:pt>
                <c:pt idx="2621">
                  <c:v>10.791666666666666</c:v>
                </c:pt>
                <c:pt idx="2622">
                  <c:v>10.75</c:v>
                </c:pt>
                <c:pt idx="2623">
                  <c:v>10.708333333333334</c:v>
                </c:pt>
                <c:pt idx="2624">
                  <c:v>10.666666666666668</c:v>
                </c:pt>
                <c:pt idx="2625">
                  <c:v>10.625</c:v>
                </c:pt>
                <c:pt idx="2626">
                  <c:v>10.583333333333334</c:v>
                </c:pt>
                <c:pt idx="2627">
                  <c:v>10.541666666666668</c:v>
                </c:pt>
                <c:pt idx="2628">
                  <c:v>10.5</c:v>
                </c:pt>
                <c:pt idx="2629">
                  <c:v>10.458333333333334</c:v>
                </c:pt>
                <c:pt idx="2630">
                  <c:v>10.416666666666668</c:v>
                </c:pt>
                <c:pt idx="2631">
                  <c:v>10.375</c:v>
                </c:pt>
                <c:pt idx="2632">
                  <c:v>10.333333333333334</c:v>
                </c:pt>
                <c:pt idx="2633">
                  <c:v>10.291666666666668</c:v>
                </c:pt>
                <c:pt idx="2634">
                  <c:v>10.25</c:v>
                </c:pt>
                <c:pt idx="2635">
                  <c:v>10.208333333333334</c:v>
                </c:pt>
                <c:pt idx="2636">
                  <c:v>10.166666666666666</c:v>
                </c:pt>
                <c:pt idx="2637">
                  <c:v>10.125</c:v>
                </c:pt>
                <c:pt idx="2638">
                  <c:v>10.083333333333332</c:v>
                </c:pt>
                <c:pt idx="2639">
                  <c:v>10.041666666666666</c:v>
                </c:pt>
                <c:pt idx="2640">
                  <c:v>10</c:v>
                </c:pt>
                <c:pt idx="2641">
                  <c:v>9.9583333333333321</c:v>
                </c:pt>
                <c:pt idx="2642">
                  <c:v>9.9166666666666661</c:v>
                </c:pt>
                <c:pt idx="2643">
                  <c:v>9.875</c:v>
                </c:pt>
                <c:pt idx="2644">
                  <c:v>9.8333333333333321</c:v>
                </c:pt>
                <c:pt idx="2645">
                  <c:v>9.7916666666666661</c:v>
                </c:pt>
                <c:pt idx="2646">
                  <c:v>9.75</c:v>
                </c:pt>
                <c:pt idx="2647">
                  <c:v>9.7083333333333321</c:v>
                </c:pt>
                <c:pt idx="2648">
                  <c:v>9.6666666666666661</c:v>
                </c:pt>
                <c:pt idx="2649">
                  <c:v>9.625</c:v>
                </c:pt>
                <c:pt idx="2650">
                  <c:v>9.5833333333333339</c:v>
                </c:pt>
                <c:pt idx="2651">
                  <c:v>9.5416666666666661</c:v>
                </c:pt>
                <c:pt idx="2652">
                  <c:v>9.5</c:v>
                </c:pt>
                <c:pt idx="2653">
                  <c:v>9.4583333333333339</c:v>
                </c:pt>
                <c:pt idx="2654">
                  <c:v>9.4166666666666661</c:v>
                </c:pt>
                <c:pt idx="2655">
                  <c:v>9.375</c:v>
                </c:pt>
                <c:pt idx="2656">
                  <c:v>9.3333333333333339</c:v>
                </c:pt>
                <c:pt idx="2657">
                  <c:v>9.2916666666666661</c:v>
                </c:pt>
                <c:pt idx="2658">
                  <c:v>9.25</c:v>
                </c:pt>
                <c:pt idx="2659">
                  <c:v>9.2083333333333339</c:v>
                </c:pt>
                <c:pt idx="2660">
                  <c:v>9.1666666666666661</c:v>
                </c:pt>
                <c:pt idx="2661">
                  <c:v>9.125</c:v>
                </c:pt>
                <c:pt idx="2662">
                  <c:v>9.0833333333333339</c:v>
                </c:pt>
                <c:pt idx="2663">
                  <c:v>9.0416666666666679</c:v>
                </c:pt>
                <c:pt idx="2664">
                  <c:v>9</c:v>
                </c:pt>
                <c:pt idx="2665">
                  <c:v>8.9583333333333339</c:v>
                </c:pt>
                <c:pt idx="2666">
                  <c:v>8.9166666666666679</c:v>
                </c:pt>
                <c:pt idx="2667">
                  <c:v>8.875</c:v>
                </c:pt>
                <c:pt idx="2668">
                  <c:v>8.8333333333333339</c:v>
                </c:pt>
                <c:pt idx="2669">
                  <c:v>8.7916666666666679</c:v>
                </c:pt>
                <c:pt idx="2670">
                  <c:v>8.75</c:v>
                </c:pt>
                <c:pt idx="2671">
                  <c:v>8.7083333333333339</c:v>
                </c:pt>
                <c:pt idx="2672">
                  <c:v>8.6666666666666679</c:v>
                </c:pt>
                <c:pt idx="2673">
                  <c:v>8.625</c:v>
                </c:pt>
                <c:pt idx="2674">
                  <c:v>8.5833333333333339</c:v>
                </c:pt>
                <c:pt idx="2675">
                  <c:v>8.5416666666666661</c:v>
                </c:pt>
                <c:pt idx="2676">
                  <c:v>8.5</c:v>
                </c:pt>
                <c:pt idx="2677">
                  <c:v>8.4583333333333321</c:v>
                </c:pt>
                <c:pt idx="2678">
                  <c:v>8.4166666666666661</c:v>
                </c:pt>
                <c:pt idx="2679">
                  <c:v>8.375</c:v>
                </c:pt>
                <c:pt idx="2680">
                  <c:v>8.3333333333333321</c:v>
                </c:pt>
                <c:pt idx="2681">
                  <c:v>8.2916666666666661</c:v>
                </c:pt>
                <c:pt idx="2682">
                  <c:v>8.25</c:v>
                </c:pt>
                <c:pt idx="2683">
                  <c:v>8.2083333333333321</c:v>
                </c:pt>
                <c:pt idx="2684">
                  <c:v>8.1666666666666661</c:v>
                </c:pt>
                <c:pt idx="2685">
                  <c:v>8.125</c:v>
                </c:pt>
                <c:pt idx="2686">
                  <c:v>8.0833333333333321</c:v>
                </c:pt>
                <c:pt idx="2687">
                  <c:v>8.0416666666666661</c:v>
                </c:pt>
                <c:pt idx="2688">
                  <c:v>8</c:v>
                </c:pt>
                <c:pt idx="2689">
                  <c:v>7.9583333333333339</c:v>
                </c:pt>
                <c:pt idx="2690">
                  <c:v>7.9166666666666661</c:v>
                </c:pt>
                <c:pt idx="2691">
                  <c:v>7.875</c:v>
                </c:pt>
                <c:pt idx="2692">
                  <c:v>7.8333333333333339</c:v>
                </c:pt>
                <c:pt idx="2693">
                  <c:v>7.7916666666666661</c:v>
                </c:pt>
                <c:pt idx="2694">
                  <c:v>7.75</c:v>
                </c:pt>
                <c:pt idx="2695">
                  <c:v>7.7083333333333339</c:v>
                </c:pt>
                <c:pt idx="2696">
                  <c:v>7.6666666666666661</c:v>
                </c:pt>
                <c:pt idx="2697">
                  <c:v>7.625</c:v>
                </c:pt>
                <c:pt idx="2698">
                  <c:v>7.5833333333333339</c:v>
                </c:pt>
                <c:pt idx="2699">
                  <c:v>7.541666666666667</c:v>
                </c:pt>
                <c:pt idx="2700">
                  <c:v>7.5</c:v>
                </c:pt>
                <c:pt idx="2701">
                  <c:v>7.4583333333333339</c:v>
                </c:pt>
                <c:pt idx="2702">
                  <c:v>7.416666666666667</c:v>
                </c:pt>
                <c:pt idx="2703">
                  <c:v>7.375</c:v>
                </c:pt>
                <c:pt idx="2704">
                  <c:v>7.333333333333333</c:v>
                </c:pt>
                <c:pt idx="2705">
                  <c:v>7.291666666666667</c:v>
                </c:pt>
                <c:pt idx="2706">
                  <c:v>7.2499999999999991</c:v>
                </c:pt>
                <c:pt idx="2707">
                  <c:v>7.208333333333333</c:v>
                </c:pt>
                <c:pt idx="2708">
                  <c:v>7.166666666666667</c:v>
                </c:pt>
                <c:pt idx="2709">
                  <c:v>7.1249999999999991</c:v>
                </c:pt>
                <c:pt idx="2710">
                  <c:v>7.083333333333333</c:v>
                </c:pt>
                <c:pt idx="2711">
                  <c:v>7.041666666666667</c:v>
                </c:pt>
                <c:pt idx="2712">
                  <c:v>7.0000000000000009</c:v>
                </c:pt>
                <c:pt idx="2713">
                  <c:v>6.958333333333333</c:v>
                </c:pt>
                <c:pt idx="2714">
                  <c:v>6.916666666666667</c:v>
                </c:pt>
                <c:pt idx="2715">
                  <c:v>6.8750000000000009</c:v>
                </c:pt>
                <c:pt idx="2716">
                  <c:v>6.833333333333333</c:v>
                </c:pt>
                <c:pt idx="2717">
                  <c:v>6.791666666666667</c:v>
                </c:pt>
                <c:pt idx="2718">
                  <c:v>6.75</c:v>
                </c:pt>
                <c:pt idx="2719">
                  <c:v>6.708333333333333</c:v>
                </c:pt>
                <c:pt idx="2720">
                  <c:v>6.666666666666667</c:v>
                </c:pt>
                <c:pt idx="2721">
                  <c:v>6.625</c:v>
                </c:pt>
                <c:pt idx="2722">
                  <c:v>6.583333333333333</c:v>
                </c:pt>
                <c:pt idx="2723">
                  <c:v>6.5416666666666661</c:v>
                </c:pt>
                <c:pt idx="2724">
                  <c:v>6.5</c:v>
                </c:pt>
                <c:pt idx="2725">
                  <c:v>6.4583333333333339</c:v>
                </c:pt>
                <c:pt idx="2726">
                  <c:v>6.4166666666666661</c:v>
                </c:pt>
                <c:pt idx="2727">
                  <c:v>6.375</c:v>
                </c:pt>
                <c:pt idx="2728">
                  <c:v>6.3333333333333339</c:v>
                </c:pt>
                <c:pt idx="2729">
                  <c:v>6.2916666666666661</c:v>
                </c:pt>
                <c:pt idx="2730">
                  <c:v>6.25</c:v>
                </c:pt>
                <c:pt idx="2731">
                  <c:v>6.208333333333333</c:v>
                </c:pt>
                <c:pt idx="2732">
                  <c:v>6.166666666666667</c:v>
                </c:pt>
                <c:pt idx="2733">
                  <c:v>6.125</c:v>
                </c:pt>
                <c:pt idx="2734">
                  <c:v>6.0833333333333339</c:v>
                </c:pt>
                <c:pt idx="2735">
                  <c:v>6.041666666666667</c:v>
                </c:pt>
                <c:pt idx="2736">
                  <c:v>6</c:v>
                </c:pt>
                <c:pt idx="2737">
                  <c:v>5.9583333333333339</c:v>
                </c:pt>
                <c:pt idx="2738">
                  <c:v>5.916666666666667</c:v>
                </c:pt>
                <c:pt idx="2739">
                  <c:v>5.875</c:v>
                </c:pt>
                <c:pt idx="2740">
                  <c:v>5.833333333333333</c:v>
                </c:pt>
                <c:pt idx="2741">
                  <c:v>5.7916666666666661</c:v>
                </c:pt>
                <c:pt idx="2742">
                  <c:v>5.75</c:v>
                </c:pt>
                <c:pt idx="2743">
                  <c:v>5.708333333333333</c:v>
                </c:pt>
                <c:pt idx="2744">
                  <c:v>5.6666666666666661</c:v>
                </c:pt>
                <c:pt idx="2745">
                  <c:v>5.625</c:v>
                </c:pt>
                <c:pt idx="2746">
                  <c:v>5.583333333333333</c:v>
                </c:pt>
                <c:pt idx="2747">
                  <c:v>5.541666666666667</c:v>
                </c:pt>
                <c:pt idx="2748">
                  <c:v>5.5</c:v>
                </c:pt>
                <c:pt idx="2749">
                  <c:v>5.458333333333333</c:v>
                </c:pt>
                <c:pt idx="2750">
                  <c:v>5.416666666666667</c:v>
                </c:pt>
                <c:pt idx="2751">
                  <c:v>5.375</c:v>
                </c:pt>
                <c:pt idx="2752">
                  <c:v>5.3333333333333339</c:v>
                </c:pt>
                <c:pt idx="2753">
                  <c:v>5.291666666666667</c:v>
                </c:pt>
                <c:pt idx="2754">
                  <c:v>5.25</c:v>
                </c:pt>
                <c:pt idx="2755">
                  <c:v>5.2083333333333339</c:v>
                </c:pt>
                <c:pt idx="2756">
                  <c:v>5.166666666666667</c:v>
                </c:pt>
                <c:pt idx="2757">
                  <c:v>5.125</c:v>
                </c:pt>
                <c:pt idx="2758">
                  <c:v>5.083333333333333</c:v>
                </c:pt>
                <c:pt idx="2759">
                  <c:v>5.0416666666666661</c:v>
                </c:pt>
                <c:pt idx="2760">
                  <c:v>5</c:v>
                </c:pt>
                <c:pt idx="2761">
                  <c:v>4.958333333333333</c:v>
                </c:pt>
                <c:pt idx="2762">
                  <c:v>4.9166666666666661</c:v>
                </c:pt>
                <c:pt idx="2763">
                  <c:v>4.875</c:v>
                </c:pt>
                <c:pt idx="2764">
                  <c:v>4.833333333333333</c:v>
                </c:pt>
                <c:pt idx="2765">
                  <c:v>4.791666666666667</c:v>
                </c:pt>
                <c:pt idx="2766">
                  <c:v>4.75</c:v>
                </c:pt>
                <c:pt idx="2767">
                  <c:v>4.708333333333333</c:v>
                </c:pt>
                <c:pt idx="2768">
                  <c:v>4.666666666666667</c:v>
                </c:pt>
                <c:pt idx="2769">
                  <c:v>4.625</c:v>
                </c:pt>
                <c:pt idx="2770">
                  <c:v>4.583333333333333</c:v>
                </c:pt>
                <c:pt idx="2771">
                  <c:v>4.541666666666667</c:v>
                </c:pt>
                <c:pt idx="2772">
                  <c:v>4.5</c:v>
                </c:pt>
                <c:pt idx="2773">
                  <c:v>4.4583333333333339</c:v>
                </c:pt>
                <c:pt idx="2774">
                  <c:v>4.416666666666667</c:v>
                </c:pt>
                <c:pt idx="2775">
                  <c:v>4.375</c:v>
                </c:pt>
                <c:pt idx="2776">
                  <c:v>4.3333333333333339</c:v>
                </c:pt>
                <c:pt idx="2777">
                  <c:v>4.291666666666667</c:v>
                </c:pt>
                <c:pt idx="2778">
                  <c:v>4.25</c:v>
                </c:pt>
                <c:pt idx="2779">
                  <c:v>4.208333333333333</c:v>
                </c:pt>
                <c:pt idx="2780">
                  <c:v>4.1666666666666661</c:v>
                </c:pt>
                <c:pt idx="2781">
                  <c:v>4.125</c:v>
                </c:pt>
                <c:pt idx="2782">
                  <c:v>4.083333333333333</c:v>
                </c:pt>
                <c:pt idx="2783">
                  <c:v>4.0416666666666661</c:v>
                </c:pt>
                <c:pt idx="2784">
                  <c:v>4</c:v>
                </c:pt>
                <c:pt idx="2785">
                  <c:v>3.958333333333333</c:v>
                </c:pt>
                <c:pt idx="2786">
                  <c:v>3.916666666666667</c:v>
                </c:pt>
                <c:pt idx="2787">
                  <c:v>3.875</c:v>
                </c:pt>
                <c:pt idx="2788">
                  <c:v>3.833333333333333</c:v>
                </c:pt>
                <c:pt idx="2789">
                  <c:v>3.791666666666667</c:v>
                </c:pt>
                <c:pt idx="2790">
                  <c:v>3.75</c:v>
                </c:pt>
                <c:pt idx="2791">
                  <c:v>3.7083333333333335</c:v>
                </c:pt>
                <c:pt idx="2792">
                  <c:v>3.6666666666666665</c:v>
                </c:pt>
                <c:pt idx="2793">
                  <c:v>3.6249999999999996</c:v>
                </c:pt>
                <c:pt idx="2794">
                  <c:v>3.5833333333333335</c:v>
                </c:pt>
                <c:pt idx="2795">
                  <c:v>3.5416666666666665</c:v>
                </c:pt>
                <c:pt idx="2796">
                  <c:v>3.5000000000000004</c:v>
                </c:pt>
                <c:pt idx="2797">
                  <c:v>3.4583333333333335</c:v>
                </c:pt>
                <c:pt idx="2798">
                  <c:v>3.4166666666666665</c:v>
                </c:pt>
                <c:pt idx="2799">
                  <c:v>3.375</c:v>
                </c:pt>
                <c:pt idx="2800">
                  <c:v>3.3333333333333335</c:v>
                </c:pt>
                <c:pt idx="2801">
                  <c:v>3.2916666666666665</c:v>
                </c:pt>
                <c:pt idx="2802">
                  <c:v>3.25</c:v>
                </c:pt>
                <c:pt idx="2803">
                  <c:v>3.208333333333333</c:v>
                </c:pt>
                <c:pt idx="2804">
                  <c:v>3.166666666666667</c:v>
                </c:pt>
                <c:pt idx="2805">
                  <c:v>3.125</c:v>
                </c:pt>
                <c:pt idx="2806">
                  <c:v>3.0833333333333335</c:v>
                </c:pt>
                <c:pt idx="2807">
                  <c:v>3.041666666666667</c:v>
                </c:pt>
                <c:pt idx="2808">
                  <c:v>3</c:v>
                </c:pt>
                <c:pt idx="2809">
                  <c:v>2.9583333333333335</c:v>
                </c:pt>
                <c:pt idx="2810">
                  <c:v>2.9166666666666665</c:v>
                </c:pt>
                <c:pt idx="2811">
                  <c:v>2.875</c:v>
                </c:pt>
                <c:pt idx="2812">
                  <c:v>2.833333333333333</c:v>
                </c:pt>
                <c:pt idx="2813">
                  <c:v>2.7916666666666665</c:v>
                </c:pt>
                <c:pt idx="2814">
                  <c:v>2.75</c:v>
                </c:pt>
                <c:pt idx="2815">
                  <c:v>2.7083333333333335</c:v>
                </c:pt>
                <c:pt idx="2816">
                  <c:v>2.666666666666667</c:v>
                </c:pt>
                <c:pt idx="2817">
                  <c:v>2.625</c:v>
                </c:pt>
                <c:pt idx="2818">
                  <c:v>2.5833333333333335</c:v>
                </c:pt>
                <c:pt idx="2819">
                  <c:v>2.5416666666666665</c:v>
                </c:pt>
                <c:pt idx="2820">
                  <c:v>2.5</c:v>
                </c:pt>
                <c:pt idx="2821">
                  <c:v>2.458333333333333</c:v>
                </c:pt>
                <c:pt idx="2822">
                  <c:v>2.4166666666666665</c:v>
                </c:pt>
                <c:pt idx="2823">
                  <c:v>2.375</c:v>
                </c:pt>
                <c:pt idx="2824">
                  <c:v>2.3333333333333335</c:v>
                </c:pt>
                <c:pt idx="2825">
                  <c:v>2.2916666666666665</c:v>
                </c:pt>
                <c:pt idx="2826">
                  <c:v>2.25</c:v>
                </c:pt>
                <c:pt idx="2827">
                  <c:v>2.2083333333333335</c:v>
                </c:pt>
                <c:pt idx="2828">
                  <c:v>2.166666666666667</c:v>
                </c:pt>
                <c:pt idx="2829">
                  <c:v>2.125</c:v>
                </c:pt>
                <c:pt idx="2830">
                  <c:v>2.083333333333333</c:v>
                </c:pt>
                <c:pt idx="2831">
                  <c:v>2.0416666666666665</c:v>
                </c:pt>
                <c:pt idx="2832">
                  <c:v>2</c:v>
                </c:pt>
                <c:pt idx="2833">
                  <c:v>1.9583333333333335</c:v>
                </c:pt>
                <c:pt idx="2834">
                  <c:v>1.9166666666666665</c:v>
                </c:pt>
                <c:pt idx="2835">
                  <c:v>1.875</c:v>
                </c:pt>
                <c:pt idx="2836">
                  <c:v>1.8333333333333333</c:v>
                </c:pt>
                <c:pt idx="2837">
                  <c:v>1.7916666666666667</c:v>
                </c:pt>
                <c:pt idx="2838">
                  <c:v>1.7500000000000002</c:v>
                </c:pt>
                <c:pt idx="2839">
                  <c:v>1.7083333333333333</c:v>
                </c:pt>
                <c:pt idx="2840">
                  <c:v>1.6666666666666667</c:v>
                </c:pt>
                <c:pt idx="2841">
                  <c:v>1.625</c:v>
                </c:pt>
                <c:pt idx="2842">
                  <c:v>1.5833333333333335</c:v>
                </c:pt>
                <c:pt idx="2843">
                  <c:v>1.5416666666666667</c:v>
                </c:pt>
                <c:pt idx="2844">
                  <c:v>1.5</c:v>
                </c:pt>
                <c:pt idx="2845">
                  <c:v>1.4583333333333333</c:v>
                </c:pt>
                <c:pt idx="2846">
                  <c:v>1.4166666666666665</c:v>
                </c:pt>
                <c:pt idx="2847">
                  <c:v>1.375</c:v>
                </c:pt>
                <c:pt idx="2848">
                  <c:v>1.3333333333333335</c:v>
                </c:pt>
                <c:pt idx="2849">
                  <c:v>1.2916666666666667</c:v>
                </c:pt>
                <c:pt idx="2850">
                  <c:v>1.25</c:v>
                </c:pt>
                <c:pt idx="2851">
                  <c:v>1.2083333333333333</c:v>
                </c:pt>
                <c:pt idx="2852">
                  <c:v>1.1666666666666667</c:v>
                </c:pt>
                <c:pt idx="2853">
                  <c:v>1.125</c:v>
                </c:pt>
                <c:pt idx="2854">
                  <c:v>1.0833333333333335</c:v>
                </c:pt>
                <c:pt idx="2855">
                  <c:v>1.0416666666666665</c:v>
                </c:pt>
                <c:pt idx="2856">
                  <c:v>1</c:v>
                </c:pt>
                <c:pt idx="2857">
                  <c:v>0.95833333333333326</c:v>
                </c:pt>
                <c:pt idx="2858">
                  <c:v>0.91666666666666663</c:v>
                </c:pt>
                <c:pt idx="2859">
                  <c:v>0.87500000000000011</c:v>
                </c:pt>
                <c:pt idx="2860">
                  <c:v>0.83333333333333337</c:v>
                </c:pt>
                <c:pt idx="2861">
                  <c:v>0.79166666666666674</c:v>
                </c:pt>
                <c:pt idx="2862">
                  <c:v>0.75</c:v>
                </c:pt>
                <c:pt idx="2863">
                  <c:v>0.70833333333333326</c:v>
                </c:pt>
                <c:pt idx="2864">
                  <c:v>0.66666666666666674</c:v>
                </c:pt>
                <c:pt idx="2865">
                  <c:v>0.625</c:v>
                </c:pt>
                <c:pt idx="2866">
                  <c:v>0.58333333333333337</c:v>
                </c:pt>
                <c:pt idx="2867">
                  <c:v>0.54166666666666674</c:v>
                </c:pt>
                <c:pt idx="2868">
                  <c:v>0.5</c:v>
                </c:pt>
                <c:pt idx="2869">
                  <c:v>0.45833333333333331</c:v>
                </c:pt>
                <c:pt idx="2870">
                  <c:v>0.41666666666666669</c:v>
                </c:pt>
                <c:pt idx="2871">
                  <c:v>0.375</c:v>
                </c:pt>
                <c:pt idx="2872">
                  <c:v>0.33333333333333337</c:v>
                </c:pt>
                <c:pt idx="2873">
                  <c:v>0.29166666666666669</c:v>
                </c:pt>
                <c:pt idx="2874">
                  <c:v>0.25</c:v>
                </c:pt>
                <c:pt idx="2875">
                  <c:v>0.20833333333333334</c:v>
                </c:pt>
                <c:pt idx="2876">
                  <c:v>0.16666666666666669</c:v>
                </c:pt>
                <c:pt idx="2877">
                  <c:v>0.125</c:v>
                </c:pt>
                <c:pt idx="2878">
                  <c:v>8.3333333333333343E-2</c:v>
                </c:pt>
                <c:pt idx="2879">
                  <c:v>4.1666666666666671E-2</c:v>
                </c:pt>
                <c:pt idx="288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4802320"/>
        <c:axId val="234803104"/>
      </c:scatterChart>
      <c:valAx>
        <c:axId val="234802320"/>
        <c:scaling>
          <c:orientation val="minMax"/>
          <c:max val="4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Writes per Block (Million)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34803104"/>
        <c:crosses val="autoZero"/>
        <c:crossBetween val="midCat"/>
        <c:minorUnit val="2"/>
      </c:valAx>
      <c:valAx>
        <c:axId val="234803104"/>
        <c:scaling>
          <c:orientation val="minMax"/>
          <c:max val="120"/>
          <c:min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Surviving Blocks</a:t>
                </a:r>
              </a:p>
            </c:rich>
          </c:tx>
          <c:layout>
            <c:manualLayout>
              <c:xMode val="edge"/>
              <c:yMode val="edge"/>
              <c:x val="1.2804351194114973E-2"/>
              <c:y val="0.275595548206734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4802320"/>
        <c:crosses val="autoZero"/>
        <c:crossBetween val="midCat"/>
        <c:majorUnit val="5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t"/>
      <c:overlay val="0"/>
    </c:legend>
    <c:plotVisOnly val="1"/>
    <c:dispBlanksAs val="gap"/>
    <c:showDLblsOverMax val="0"/>
  </c:chart>
  <c:spPr>
    <a:solidFill>
      <a:schemeClr val="tx2">
        <a:lumMod val="75000"/>
      </a:schemeClr>
    </a:solidFill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84C10-7CB1-40D8-8671-C4CC470AF8D2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B90A0-2C41-482A-B889-1646AA5C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B90A0-2C41-482A-B889-1646AA5CDC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7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B90A0-2C41-482A-B889-1646AA5CDC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8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EFFC-27D1-440D-B9CA-22B3E268E100}" type="datetime1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1052"/>
      </p:ext>
    </p:extLst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1E9B-64CA-4A4F-BE77-92362C5AF903}" type="datetime1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07404"/>
      </p:ext>
    </p:extLst>
  </p:cSld>
  <p:clrMapOvr>
    <a:masterClrMapping/>
  </p:clrMapOvr>
  <p:transition spd="med">
    <p:pull dir="r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1E9B-64CA-4A4F-BE77-92362C5AF903}" type="datetime1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15934"/>
      </p:ext>
    </p:extLst>
  </p:cSld>
  <p:clrMapOvr>
    <a:masterClrMapping/>
  </p:clrMapOvr>
  <p:transition spd="med">
    <p:pull dir="r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1E9B-64CA-4A4F-BE77-92362C5AF903}" type="datetime1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44176"/>
      </p:ext>
    </p:extLst>
  </p:cSld>
  <p:clrMapOvr>
    <a:masterClrMapping/>
  </p:clrMapOvr>
  <p:transition spd="med">
    <p:pull dir="r"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A08-6489-42FE-AFED-E196150BAAF4}" type="datetime1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59986"/>
      </p:ext>
    </p:extLst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B618-50A6-46F5-A333-B92E0A7DCD60}" type="datetime1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04506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  <a:effectLst/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8ACC-57C7-40E6-A450-3619BFB54941}" type="datetime1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1759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3-0515-4E05-878F-5B0652C84C17}" type="datetime1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24870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B290-957F-4846-907A-D08DFB5BA8EB}" type="datetime1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34977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1E5F-FD5A-4EA2-BE50-3051BBC25191}" type="datetime1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8305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A562-9079-48B0-B606-8F879CAB28D6}" type="datetime1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4763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2574-CB56-4CDA-895B-C7D3F6279FA2}" type="datetime1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85819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B8DB-73CF-4D1B-8F14-603AF595E454}" type="datetime1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2181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426D54D-F693-44C5-BB03-114265D3255B}" type="datetime1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60236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4281E9B-64CA-4A4F-BE77-92362C5AF903}" type="datetime1">
              <a:rPr lang="en-US" smtClean="0"/>
              <a:t>12/3/2013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37D4488-F34C-44D4-968A-CA20312E0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59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</p:sldLayoutIdLst>
  <p:transition spd="med">
    <p:pull dir="r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pitt.edu/~cho" TargetMode="External"/><Relationship Id="rId2" Type="http://schemas.openxmlformats.org/officeDocument/2006/relationships/hyperlink" Target="http://www.cs.pitt.edu/~rmadda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pitt.edu/~melhe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7763"/>
            <a:ext cx="12262339" cy="2971051"/>
          </a:xfrm>
        </p:spPr>
        <p:txBody>
          <a:bodyPr>
            <a:normAutofit/>
          </a:bodyPr>
          <a:lstStyle/>
          <a:p>
            <a:pPr algn="ctr"/>
            <a:r>
              <a:rPr lang="en-US" sz="4700" dirty="0"/>
              <a:t>Power of One Bit: Increasing Error </a:t>
            </a:r>
            <a:r>
              <a:rPr lang="en-US" sz="4700" dirty="0" smtClean="0"/>
              <a:t>Correction Capability </a:t>
            </a:r>
            <a:r>
              <a:rPr lang="en-US" sz="4700" dirty="0"/>
              <a:t>with Data Inversion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500" u="sng" dirty="0" smtClean="0"/>
              <a:t>Rakan Maddah</a:t>
            </a:r>
            <a:r>
              <a:rPr lang="en-US" sz="1500" u="sng" baseline="30000" dirty="0" smtClean="0"/>
              <a:t>1</a:t>
            </a:r>
            <a:r>
              <a:rPr lang="en-US" sz="1500" dirty="0" smtClean="0"/>
              <a:t>, Sangyeun</a:t>
            </a:r>
            <a:r>
              <a:rPr lang="en-US" sz="1500" baseline="30000" dirty="0" smtClean="0"/>
              <a:t>2,1</a:t>
            </a:r>
            <a:r>
              <a:rPr lang="en-US" sz="1500" dirty="0" smtClean="0"/>
              <a:t> Cho and Rami Melhem</a:t>
            </a:r>
            <a:r>
              <a:rPr lang="en-US" sz="1500" baseline="30000" dirty="0" smtClean="0"/>
              <a:t>1</a:t>
            </a:r>
          </a:p>
          <a:p>
            <a:r>
              <a:rPr lang="en-US" sz="1000" baseline="30000" dirty="0" smtClean="0"/>
              <a:t>1</a:t>
            </a:r>
            <a:r>
              <a:rPr lang="en-US" sz="1000" dirty="0" smtClean="0"/>
              <a:t>Computer </a:t>
            </a:r>
            <a:r>
              <a:rPr lang="en-US" sz="1000" dirty="0"/>
              <a:t>Science Department, University of </a:t>
            </a:r>
            <a:r>
              <a:rPr lang="en-US" sz="1000" dirty="0" smtClean="0"/>
              <a:t>Pittsburgh</a:t>
            </a:r>
          </a:p>
          <a:p>
            <a:r>
              <a:rPr lang="en-US" sz="1000" baseline="30000" dirty="0" smtClean="0"/>
              <a:t>2</a:t>
            </a:r>
            <a:r>
              <a:rPr lang="en-US" sz="1000" dirty="0" smtClean="0"/>
              <a:t>Memory </a:t>
            </a:r>
            <a:r>
              <a:rPr lang="en-US" sz="1000" dirty="0"/>
              <a:t>Solutions Lab, Memory Division, Samsung Electronics Co</a:t>
            </a:r>
            <a:r>
              <a:rPr lang="en-US" sz="1000" dirty="0" smtClean="0"/>
              <a:t>.</a:t>
            </a:r>
          </a:p>
          <a:p>
            <a:r>
              <a:rPr lang="en-US" sz="1300" baseline="30000" dirty="0" smtClean="0"/>
              <a:t>{</a:t>
            </a:r>
            <a:r>
              <a:rPr lang="en-US" sz="1300" baseline="30000" dirty="0" err="1" smtClean="0"/>
              <a:t>rmaddah,cho,melhem</a:t>
            </a:r>
            <a:r>
              <a:rPr lang="en-US" sz="1300" baseline="30000" dirty="0"/>
              <a:t>}@cs.pitt.edu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1039979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Flow: Write (ECC-1)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922385"/>
              </p:ext>
            </p:extLst>
          </p:nvPr>
        </p:nvGraphicFramePr>
        <p:xfrm>
          <a:off x="1964666" y="2443149"/>
          <a:ext cx="6758622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894"/>
                <a:gridCol w="519894"/>
                <a:gridCol w="519894"/>
                <a:gridCol w="519894"/>
                <a:gridCol w="519894"/>
                <a:gridCol w="519894"/>
                <a:gridCol w="519894"/>
                <a:gridCol w="519894"/>
                <a:gridCol w="519894"/>
                <a:gridCol w="519894"/>
                <a:gridCol w="519894"/>
                <a:gridCol w="519894"/>
                <a:gridCol w="519894"/>
              </a:tblGrid>
              <a:tr h="268224"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SA-1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SA-0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250092" y="3143201"/>
            <a:ext cx="199369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 smtClean="0"/>
              <a:t>Write pattern</a:t>
            </a:r>
            <a:endParaRPr lang="en-US" sz="1440" dirty="0"/>
          </a:p>
        </p:txBody>
      </p:sp>
      <p:sp>
        <p:nvSpPr>
          <p:cNvPr id="14" name="TextBox 13"/>
          <p:cNvSpPr txBox="1"/>
          <p:nvPr/>
        </p:nvSpPr>
        <p:spPr>
          <a:xfrm>
            <a:off x="93785" y="2384700"/>
            <a:ext cx="16979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Physical state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7033" y="3840261"/>
            <a:ext cx="130305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1</a:t>
            </a:r>
            <a:r>
              <a:rPr lang="en-US" sz="1440" baseline="30000" dirty="0"/>
              <a:t>st</a:t>
            </a:r>
            <a:r>
              <a:rPr lang="en-US" sz="1440" dirty="0"/>
              <a:t> write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7003" y="5668581"/>
            <a:ext cx="144311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2</a:t>
            </a:r>
            <a:r>
              <a:rPr lang="en-US" sz="1440" baseline="30000" dirty="0"/>
              <a:t>nd</a:t>
            </a:r>
            <a:r>
              <a:rPr lang="en-US" sz="1440" dirty="0"/>
              <a:t> write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3325"/>
              </p:ext>
            </p:extLst>
          </p:nvPr>
        </p:nvGraphicFramePr>
        <p:xfrm>
          <a:off x="1964658" y="3824253"/>
          <a:ext cx="6758635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895"/>
                <a:gridCol w="519895"/>
                <a:gridCol w="519895"/>
                <a:gridCol w="519895"/>
                <a:gridCol w="519895"/>
                <a:gridCol w="519895"/>
                <a:gridCol w="519895"/>
                <a:gridCol w="519895"/>
                <a:gridCol w="519895"/>
                <a:gridCol w="519895"/>
                <a:gridCol w="519895"/>
                <a:gridCol w="519895"/>
                <a:gridCol w="519895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208162"/>
              </p:ext>
            </p:extLst>
          </p:nvPr>
        </p:nvGraphicFramePr>
        <p:xfrm>
          <a:off x="1941704" y="5681717"/>
          <a:ext cx="6781593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23895"/>
              </p:ext>
            </p:extLst>
          </p:nvPr>
        </p:nvGraphicFramePr>
        <p:xfrm>
          <a:off x="1956841" y="3143201"/>
          <a:ext cx="6808022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-24516" y="4611305"/>
            <a:ext cx="198262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Data inverted</a:t>
            </a:r>
          </a:p>
          <a:p>
            <a:pPr algn="ctr"/>
            <a:r>
              <a:rPr lang="en-US" sz="1440" dirty="0"/>
              <a:t> auxiliary bits recomputed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40476"/>
              </p:ext>
            </p:extLst>
          </p:nvPr>
        </p:nvGraphicFramePr>
        <p:xfrm>
          <a:off x="1884283" y="4755542"/>
          <a:ext cx="6802068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236"/>
                <a:gridCol w="523236"/>
                <a:gridCol w="523236"/>
                <a:gridCol w="523236"/>
                <a:gridCol w="523236"/>
                <a:gridCol w="523236"/>
                <a:gridCol w="523236"/>
                <a:gridCol w="523236"/>
                <a:gridCol w="523236"/>
                <a:gridCol w="523236"/>
                <a:gridCol w="523236"/>
                <a:gridCol w="523236"/>
                <a:gridCol w="523236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02928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Oval 236"/>
          <p:cNvSpPr/>
          <p:nvPr/>
        </p:nvSpPr>
        <p:spPr>
          <a:xfrm>
            <a:off x="2202975" y="5317274"/>
            <a:ext cx="4844955" cy="680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78126" y="2476262"/>
            <a:ext cx="4844955" cy="680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Flow: </a:t>
            </a:r>
            <a:r>
              <a:rPr lang="en-US" dirty="0" smtClean="0"/>
              <a:t>Read (ECC-1</a:t>
            </a:r>
            <a:r>
              <a:rPr lang="en-US" dirty="0"/>
              <a:t>)</a:t>
            </a:r>
          </a:p>
        </p:txBody>
      </p:sp>
      <p:sp>
        <p:nvSpPr>
          <p:cNvPr id="238" name="Slide Number Placeholder 2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065843"/>
              </p:ext>
            </p:extLst>
          </p:nvPr>
        </p:nvGraphicFramePr>
        <p:xfrm>
          <a:off x="2521526" y="4504850"/>
          <a:ext cx="4698747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083"/>
                <a:gridCol w="522083"/>
                <a:gridCol w="522083"/>
                <a:gridCol w="522083"/>
                <a:gridCol w="522083"/>
                <a:gridCol w="522083"/>
                <a:gridCol w="522083"/>
                <a:gridCol w="522083"/>
                <a:gridCol w="522083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09336"/>
              </p:ext>
            </p:extLst>
          </p:nvPr>
        </p:nvGraphicFramePr>
        <p:xfrm>
          <a:off x="2521527" y="5551371"/>
          <a:ext cx="3663973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590"/>
                <a:gridCol w="464590"/>
                <a:gridCol w="464590"/>
                <a:gridCol w="464590"/>
                <a:gridCol w="464590"/>
                <a:gridCol w="464590"/>
                <a:gridCol w="464590"/>
                <a:gridCol w="411843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0433" y="3530844"/>
            <a:ext cx="144311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 smtClean="0"/>
              <a:t>Physical state</a:t>
            </a:r>
            <a:endParaRPr lang="en-US" sz="1440" dirty="0"/>
          </a:p>
        </p:txBody>
      </p:sp>
      <p:sp>
        <p:nvSpPr>
          <p:cNvPr id="9" name="TextBox 8"/>
          <p:cNvSpPr txBox="1"/>
          <p:nvPr/>
        </p:nvSpPr>
        <p:spPr>
          <a:xfrm>
            <a:off x="810000" y="4388828"/>
            <a:ext cx="156812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Data decoded through ECC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0433" y="5460605"/>
            <a:ext cx="127468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Data read inverted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8636"/>
              </p:ext>
            </p:extLst>
          </p:nvPr>
        </p:nvGraphicFramePr>
        <p:xfrm>
          <a:off x="2521523" y="3525560"/>
          <a:ext cx="6781593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  <a:gridCol w="521661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pSp>
        <p:nvGrpSpPr>
          <p:cNvPr id="125" name="Group 116"/>
          <p:cNvGrpSpPr>
            <a:grpSpLocks noChangeAspect="1"/>
          </p:cNvGrpSpPr>
          <p:nvPr/>
        </p:nvGrpSpPr>
        <p:grpSpPr bwMode="auto">
          <a:xfrm>
            <a:off x="9470050" y="3346450"/>
            <a:ext cx="1630363" cy="2151063"/>
            <a:chOff x="5869" y="2009"/>
            <a:chExt cx="1027" cy="1355"/>
          </a:xfrm>
        </p:grpSpPr>
        <p:sp>
          <p:nvSpPr>
            <p:cNvPr id="126" name="AutoShape 115"/>
            <p:cNvSpPr>
              <a:spLocks noChangeAspect="1" noChangeArrowheads="1" noTextEdit="1"/>
            </p:cNvSpPr>
            <p:nvPr/>
          </p:nvSpPr>
          <p:spPr bwMode="auto">
            <a:xfrm>
              <a:off x="5965" y="2166"/>
              <a:ext cx="760" cy="1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7"/>
            <p:cNvSpPr>
              <a:spLocks/>
            </p:cNvSpPr>
            <p:nvPr/>
          </p:nvSpPr>
          <p:spPr bwMode="auto">
            <a:xfrm>
              <a:off x="6107" y="2602"/>
              <a:ext cx="574" cy="604"/>
            </a:xfrm>
            <a:custGeom>
              <a:avLst/>
              <a:gdLst>
                <a:gd name="T0" fmla="*/ 286 w 574"/>
                <a:gd name="T1" fmla="*/ 0 h 604"/>
                <a:gd name="T2" fmla="*/ 230 w 574"/>
                <a:gd name="T3" fmla="*/ 6 h 604"/>
                <a:gd name="T4" fmla="*/ 176 w 574"/>
                <a:gd name="T5" fmla="*/ 24 h 604"/>
                <a:gd name="T6" fmla="*/ 126 w 574"/>
                <a:gd name="T7" fmla="*/ 52 h 604"/>
                <a:gd name="T8" fmla="*/ 84 w 574"/>
                <a:gd name="T9" fmla="*/ 88 h 604"/>
                <a:gd name="T10" fmla="*/ 50 w 574"/>
                <a:gd name="T11" fmla="*/ 134 h 604"/>
                <a:gd name="T12" fmla="*/ 24 w 574"/>
                <a:gd name="T13" fmla="*/ 186 h 604"/>
                <a:gd name="T14" fmla="*/ 6 w 574"/>
                <a:gd name="T15" fmla="*/ 242 h 604"/>
                <a:gd name="T16" fmla="*/ 0 w 574"/>
                <a:gd name="T17" fmla="*/ 302 h 604"/>
                <a:gd name="T18" fmla="*/ 2 w 574"/>
                <a:gd name="T19" fmla="*/ 334 h 604"/>
                <a:gd name="T20" fmla="*/ 14 w 574"/>
                <a:gd name="T21" fmla="*/ 392 h 604"/>
                <a:gd name="T22" fmla="*/ 36 w 574"/>
                <a:gd name="T23" fmla="*/ 446 h 604"/>
                <a:gd name="T24" fmla="*/ 66 w 574"/>
                <a:gd name="T25" fmla="*/ 494 h 604"/>
                <a:gd name="T26" fmla="*/ 104 w 574"/>
                <a:gd name="T27" fmla="*/ 536 h 604"/>
                <a:gd name="T28" fmla="*/ 150 w 574"/>
                <a:gd name="T29" fmla="*/ 568 h 604"/>
                <a:gd name="T30" fmla="*/ 202 w 574"/>
                <a:gd name="T31" fmla="*/ 592 h 604"/>
                <a:gd name="T32" fmla="*/ 258 w 574"/>
                <a:gd name="T33" fmla="*/ 604 h 604"/>
                <a:gd name="T34" fmla="*/ 286 w 574"/>
                <a:gd name="T35" fmla="*/ 604 h 604"/>
                <a:gd name="T36" fmla="*/ 344 w 574"/>
                <a:gd name="T37" fmla="*/ 598 h 604"/>
                <a:gd name="T38" fmla="*/ 398 w 574"/>
                <a:gd name="T39" fmla="*/ 582 h 604"/>
                <a:gd name="T40" fmla="*/ 446 w 574"/>
                <a:gd name="T41" fmla="*/ 554 h 604"/>
                <a:gd name="T42" fmla="*/ 490 w 574"/>
                <a:gd name="T43" fmla="*/ 516 h 604"/>
                <a:gd name="T44" fmla="*/ 524 w 574"/>
                <a:gd name="T45" fmla="*/ 472 h 604"/>
                <a:gd name="T46" fmla="*/ 550 w 574"/>
                <a:gd name="T47" fmla="*/ 420 h 604"/>
                <a:gd name="T48" fmla="*/ 568 w 574"/>
                <a:gd name="T49" fmla="*/ 364 h 604"/>
                <a:gd name="T50" fmla="*/ 574 w 574"/>
                <a:gd name="T51" fmla="*/ 302 h 604"/>
                <a:gd name="T52" fmla="*/ 572 w 574"/>
                <a:gd name="T53" fmla="*/ 272 h 604"/>
                <a:gd name="T54" fmla="*/ 560 w 574"/>
                <a:gd name="T55" fmla="*/ 212 h 604"/>
                <a:gd name="T56" fmla="*/ 538 w 574"/>
                <a:gd name="T57" fmla="*/ 158 h 604"/>
                <a:gd name="T58" fmla="*/ 508 w 574"/>
                <a:gd name="T59" fmla="*/ 110 h 604"/>
                <a:gd name="T60" fmla="*/ 468 w 574"/>
                <a:gd name="T61" fmla="*/ 70 h 604"/>
                <a:gd name="T62" fmla="*/ 424 w 574"/>
                <a:gd name="T63" fmla="*/ 36 h 604"/>
                <a:gd name="T64" fmla="*/ 372 w 574"/>
                <a:gd name="T65" fmla="*/ 14 h 604"/>
                <a:gd name="T66" fmla="*/ 316 w 574"/>
                <a:gd name="T67" fmla="*/ 2 h 604"/>
                <a:gd name="T68" fmla="*/ 286 w 574"/>
                <a:gd name="T69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4" h="604">
                  <a:moveTo>
                    <a:pt x="286" y="0"/>
                  </a:moveTo>
                  <a:lnTo>
                    <a:pt x="286" y="0"/>
                  </a:lnTo>
                  <a:lnTo>
                    <a:pt x="258" y="2"/>
                  </a:lnTo>
                  <a:lnTo>
                    <a:pt x="230" y="6"/>
                  </a:lnTo>
                  <a:lnTo>
                    <a:pt x="202" y="14"/>
                  </a:lnTo>
                  <a:lnTo>
                    <a:pt x="176" y="24"/>
                  </a:lnTo>
                  <a:lnTo>
                    <a:pt x="150" y="36"/>
                  </a:lnTo>
                  <a:lnTo>
                    <a:pt x="126" y="52"/>
                  </a:lnTo>
                  <a:lnTo>
                    <a:pt x="104" y="70"/>
                  </a:lnTo>
                  <a:lnTo>
                    <a:pt x="84" y="88"/>
                  </a:lnTo>
                  <a:lnTo>
                    <a:pt x="66" y="110"/>
                  </a:lnTo>
                  <a:lnTo>
                    <a:pt x="50" y="134"/>
                  </a:lnTo>
                  <a:lnTo>
                    <a:pt x="36" y="158"/>
                  </a:lnTo>
                  <a:lnTo>
                    <a:pt x="24" y="186"/>
                  </a:lnTo>
                  <a:lnTo>
                    <a:pt x="14" y="212"/>
                  </a:lnTo>
                  <a:lnTo>
                    <a:pt x="6" y="242"/>
                  </a:lnTo>
                  <a:lnTo>
                    <a:pt x="2" y="272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2" y="334"/>
                  </a:lnTo>
                  <a:lnTo>
                    <a:pt x="6" y="364"/>
                  </a:lnTo>
                  <a:lnTo>
                    <a:pt x="14" y="392"/>
                  </a:lnTo>
                  <a:lnTo>
                    <a:pt x="24" y="420"/>
                  </a:lnTo>
                  <a:lnTo>
                    <a:pt x="36" y="446"/>
                  </a:lnTo>
                  <a:lnTo>
                    <a:pt x="50" y="472"/>
                  </a:lnTo>
                  <a:lnTo>
                    <a:pt x="66" y="494"/>
                  </a:lnTo>
                  <a:lnTo>
                    <a:pt x="84" y="516"/>
                  </a:lnTo>
                  <a:lnTo>
                    <a:pt x="104" y="536"/>
                  </a:lnTo>
                  <a:lnTo>
                    <a:pt x="126" y="554"/>
                  </a:lnTo>
                  <a:lnTo>
                    <a:pt x="150" y="568"/>
                  </a:lnTo>
                  <a:lnTo>
                    <a:pt x="176" y="582"/>
                  </a:lnTo>
                  <a:lnTo>
                    <a:pt x="202" y="592"/>
                  </a:lnTo>
                  <a:lnTo>
                    <a:pt x="230" y="598"/>
                  </a:lnTo>
                  <a:lnTo>
                    <a:pt x="258" y="604"/>
                  </a:lnTo>
                  <a:lnTo>
                    <a:pt x="286" y="604"/>
                  </a:lnTo>
                  <a:lnTo>
                    <a:pt x="286" y="604"/>
                  </a:lnTo>
                  <a:lnTo>
                    <a:pt x="316" y="604"/>
                  </a:lnTo>
                  <a:lnTo>
                    <a:pt x="344" y="598"/>
                  </a:lnTo>
                  <a:lnTo>
                    <a:pt x="372" y="592"/>
                  </a:lnTo>
                  <a:lnTo>
                    <a:pt x="398" y="582"/>
                  </a:lnTo>
                  <a:lnTo>
                    <a:pt x="424" y="568"/>
                  </a:lnTo>
                  <a:lnTo>
                    <a:pt x="446" y="554"/>
                  </a:lnTo>
                  <a:lnTo>
                    <a:pt x="468" y="536"/>
                  </a:lnTo>
                  <a:lnTo>
                    <a:pt x="490" y="516"/>
                  </a:lnTo>
                  <a:lnTo>
                    <a:pt x="508" y="494"/>
                  </a:lnTo>
                  <a:lnTo>
                    <a:pt x="524" y="472"/>
                  </a:lnTo>
                  <a:lnTo>
                    <a:pt x="538" y="446"/>
                  </a:lnTo>
                  <a:lnTo>
                    <a:pt x="550" y="420"/>
                  </a:lnTo>
                  <a:lnTo>
                    <a:pt x="560" y="392"/>
                  </a:lnTo>
                  <a:lnTo>
                    <a:pt x="568" y="364"/>
                  </a:lnTo>
                  <a:lnTo>
                    <a:pt x="572" y="334"/>
                  </a:lnTo>
                  <a:lnTo>
                    <a:pt x="574" y="302"/>
                  </a:lnTo>
                  <a:lnTo>
                    <a:pt x="574" y="302"/>
                  </a:lnTo>
                  <a:lnTo>
                    <a:pt x="572" y="272"/>
                  </a:lnTo>
                  <a:lnTo>
                    <a:pt x="568" y="242"/>
                  </a:lnTo>
                  <a:lnTo>
                    <a:pt x="560" y="212"/>
                  </a:lnTo>
                  <a:lnTo>
                    <a:pt x="550" y="186"/>
                  </a:lnTo>
                  <a:lnTo>
                    <a:pt x="538" y="158"/>
                  </a:lnTo>
                  <a:lnTo>
                    <a:pt x="524" y="134"/>
                  </a:lnTo>
                  <a:lnTo>
                    <a:pt x="508" y="110"/>
                  </a:lnTo>
                  <a:lnTo>
                    <a:pt x="490" y="88"/>
                  </a:lnTo>
                  <a:lnTo>
                    <a:pt x="468" y="70"/>
                  </a:lnTo>
                  <a:lnTo>
                    <a:pt x="446" y="52"/>
                  </a:lnTo>
                  <a:lnTo>
                    <a:pt x="424" y="36"/>
                  </a:lnTo>
                  <a:lnTo>
                    <a:pt x="398" y="24"/>
                  </a:lnTo>
                  <a:lnTo>
                    <a:pt x="372" y="14"/>
                  </a:lnTo>
                  <a:lnTo>
                    <a:pt x="344" y="6"/>
                  </a:lnTo>
                  <a:lnTo>
                    <a:pt x="316" y="2"/>
                  </a:lnTo>
                  <a:lnTo>
                    <a:pt x="286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8"/>
            <p:cNvSpPr>
              <a:spLocks/>
            </p:cNvSpPr>
            <p:nvPr/>
          </p:nvSpPr>
          <p:spPr bwMode="auto">
            <a:xfrm>
              <a:off x="6107" y="2600"/>
              <a:ext cx="576" cy="608"/>
            </a:xfrm>
            <a:custGeom>
              <a:avLst/>
              <a:gdLst>
                <a:gd name="T0" fmla="*/ 288 w 576"/>
                <a:gd name="T1" fmla="*/ 0 h 608"/>
                <a:gd name="T2" fmla="*/ 230 w 576"/>
                <a:gd name="T3" fmla="*/ 6 h 608"/>
                <a:gd name="T4" fmla="*/ 176 w 576"/>
                <a:gd name="T5" fmla="*/ 24 h 608"/>
                <a:gd name="T6" fmla="*/ 128 w 576"/>
                <a:gd name="T7" fmla="*/ 52 h 608"/>
                <a:gd name="T8" fmla="*/ 84 w 576"/>
                <a:gd name="T9" fmla="*/ 88 h 608"/>
                <a:gd name="T10" fmla="*/ 50 w 576"/>
                <a:gd name="T11" fmla="*/ 134 h 608"/>
                <a:gd name="T12" fmla="*/ 22 w 576"/>
                <a:gd name="T13" fmla="*/ 186 h 608"/>
                <a:gd name="T14" fmla="*/ 6 w 576"/>
                <a:gd name="T15" fmla="*/ 242 h 608"/>
                <a:gd name="T16" fmla="*/ 0 w 576"/>
                <a:gd name="T17" fmla="*/ 304 h 608"/>
                <a:gd name="T18" fmla="*/ 2 w 576"/>
                <a:gd name="T19" fmla="*/ 334 h 608"/>
                <a:gd name="T20" fmla="*/ 14 w 576"/>
                <a:gd name="T21" fmla="*/ 394 h 608"/>
                <a:gd name="T22" fmla="*/ 34 w 576"/>
                <a:gd name="T23" fmla="*/ 448 h 608"/>
                <a:gd name="T24" fmla="*/ 66 w 576"/>
                <a:gd name="T25" fmla="*/ 496 h 608"/>
                <a:gd name="T26" fmla="*/ 104 w 576"/>
                <a:gd name="T27" fmla="*/ 538 h 608"/>
                <a:gd name="T28" fmla="*/ 150 w 576"/>
                <a:gd name="T29" fmla="*/ 570 h 608"/>
                <a:gd name="T30" fmla="*/ 202 w 576"/>
                <a:gd name="T31" fmla="*/ 594 h 608"/>
                <a:gd name="T32" fmla="*/ 258 w 576"/>
                <a:gd name="T33" fmla="*/ 606 h 608"/>
                <a:gd name="T34" fmla="*/ 288 w 576"/>
                <a:gd name="T35" fmla="*/ 608 h 608"/>
                <a:gd name="T36" fmla="*/ 346 w 576"/>
                <a:gd name="T37" fmla="*/ 602 h 608"/>
                <a:gd name="T38" fmla="*/ 400 w 576"/>
                <a:gd name="T39" fmla="*/ 584 h 608"/>
                <a:gd name="T40" fmla="*/ 448 w 576"/>
                <a:gd name="T41" fmla="*/ 556 h 608"/>
                <a:gd name="T42" fmla="*/ 492 w 576"/>
                <a:gd name="T43" fmla="*/ 518 h 608"/>
                <a:gd name="T44" fmla="*/ 526 w 576"/>
                <a:gd name="T45" fmla="*/ 474 h 608"/>
                <a:gd name="T46" fmla="*/ 554 w 576"/>
                <a:gd name="T47" fmla="*/ 422 h 608"/>
                <a:gd name="T48" fmla="*/ 570 w 576"/>
                <a:gd name="T49" fmla="*/ 364 h 608"/>
                <a:gd name="T50" fmla="*/ 576 w 576"/>
                <a:gd name="T51" fmla="*/ 304 h 608"/>
                <a:gd name="T52" fmla="*/ 574 w 576"/>
                <a:gd name="T53" fmla="*/ 272 h 608"/>
                <a:gd name="T54" fmla="*/ 562 w 576"/>
                <a:gd name="T55" fmla="*/ 214 h 608"/>
                <a:gd name="T56" fmla="*/ 540 w 576"/>
                <a:gd name="T57" fmla="*/ 160 h 608"/>
                <a:gd name="T58" fmla="*/ 510 w 576"/>
                <a:gd name="T59" fmla="*/ 110 h 608"/>
                <a:gd name="T60" fmla="*/ 470 w 576"/>
                <a:gd name="T61" fmla="*/ 70 h 608"/>
                <a:gd name="T62" fmla="*/ 424 w 576"/>
                <a:gd name="T63" fmla="*/ 36 h 608"/>
                <a:gd name="T64" fmla="*/ 374 w 576"/>
                <a:gd name="T65" fmla="*/ 14 h 608"/>
                <a:gd name="T66" fmla="*/ 318 w 576"/>
                <a:gd name="T67" fmla="*/ 2 h 608"/>
                <a:gd name="T68" fmla="*/ 288 w 576"/>
                <a:gd name="T69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6" h="608">
                  <a:moveTo>
                    <a:pt x="288" y="0"/>
                  </a:moveTo>
                  <a:lnTo>
                    <a:pt x="288" y="0"/>
                  </a:lnTo>
                  <a:lnTo>
                    <a:pt x="258" y="2"/>
                  </a:lnTo>
                  <a:lnTo>
                    <a:pt x="230" y="6"/>
                  </a:lnTo>
                  <a:lnTo>
                    <a:pt x="202" y="14"/>
                  </a:lnTo>
                  <a:lnTo>
                    <a:pt x="176" y="24"/>
                  </a:lnTo>
                  <a:lnTo>
                    <a:pt x="150" y="36"/>
                  </a:lnTo>
                  <a:lnTo>
                    <a:pt x="128" y="52"/>
                  </a:lnTo>
                  <a:lnTo>
                    <a:pt x="104" y="70"/>
                  </a:lnTo>
                  <a:lnTo>
                    <a:pt x="84" y="88"/>
                  </a:lnTo>
                  <a:lnTo>
                    <a:pt x="66" y="110"/>
                  </a:lnTo>
                  <a:lnTo>
                    <a:pt x="50" y="134"/>
                  </a:lnTo>
                  <a:lnTo>
                    <a:pt x="34" y="160"/>
                  </a:lnTo>
                  <a:lnTo>
                    <a:pt x="22" y="186"/>
                  </a:lnTo>
                  <a:lnTo>
                    <a:pt x="14" y="214"/>
                  </a:lnTo>
                  <a:lnTo>
                    <a:pt x="6" y="242"/>
                  </a:lnTo>
                  <a:lnTo>
                    <a:pt x="2" y="272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2" y="334"/>
                  </a:lnTo>
                  <a:lnTo>
                    <a:pt x="6" y="364"/>
                  </a:lnTo>
                  <a:lnTo>
                    <a:pt x="14" y="394"/>
                  </a:lnTo>
                  <a:lnTo>
                    <a:pt x="22" y="422"/>
                  </a:lnTo>
                  <a:lnTo>
                    <a:pt x="34" y="448"/>
                  </a:lnTo>
                  <a:lnTo>
                    <a:pt x="50" y="474"/>
                  </a:lnTo>
                  <a:lnTo>
                    <a:pt x="66" y="496"/>
                  </a:lnTo>
                  <a:lnTo>
                    <a:pt x="84" y="518"/>
                  </a:lnTo>
                  <a:lnTo>
                    <a:pt x="104" y="538"/>
                  </a:lnTo>
                  <a:lnTo>
                    <a:pt x="128" y="556"/>
                  </a:lnTo>
                  <a:lnTo>
                    <a:pt x="150" y="570"/>
                  </a:lnTo>
                  <a:lnTo>
                    <a:pt x="176" y="584"/>
                  </a:lnTo>
                  <a:lnTo>
                    <a:pt x="202" y="594"/>
                  </a:lnTo>
                  <a:lnTo>
                    <a:pt x="230" y="602"/>
                  </a:lnTo>
                  <a:lnTo>
                    <a:pt x="258" y="606"/>
                  </a:lnTo>
                  <a:lnTo>
                    <a:pt x="288" y="608"/>
                  </a:lnTo>
                  <a:lnTo>
                    <a:pt x="288" y="608"/>
                  </a:lnTo>
                  <a:lnTo>
                    <a:pt x="318" y="606"/>
                  </a:lnTo>
                  <a:lnTo>
                    <a:pt x="346" y="602"/>
                  </a:lnTo>
                  <a:lnTo>
                    <a:pt x="374" y="594"/>
                  </a:lnTo>
                  <a:lnTo>
                    <a:pt x="400" y="584"/>
                  </a:lnTo>
                  <a:lnTo>
                    <a:pt x="424" y="570"/>
                  </a:lnTo>
                  <a:lnTo>
                    <a:pt x="448" y="556"/>
                  </a:lnTo>
                  <a:lnTo>
                    <a:pt x="470" y="538"/>
                  </a:lnTo>
                  <a:lnTo>
                    <a:pt x="492" y="518"/>
                  </a:lnTo>
                  <a:lnTo>
                    <a:pt x="510" y="496"/>
                  </a:lnTo>
                  <a:lnTo>
                    <a:pt x="526" y="474"/>
                  </a:lnTo>
                  <a:lnTo>
                    <a:pt x="540" y="448"/>
                  </a:lnTo>
                  <a:lnTo>
                    <a:pt x="554" y="422"/>
                  </a:lnTo>
                  <a:lnTo>
                    <a:pt x="562" y="394"/>
                  </a:lnTo>
                  <a:lnTo>
                    <a:pt x="570" y="364"/>
                  </a:lnTo>
                  <a:lnTo>
                    <a:pt x="574" y="334"/>
                  </a:lnTo>
                  <a:lnTo>
                    <a:pt x="576" y="304"/>
                  </a:lnTo>
                  <a:lnTo>
                    <a:pt x="576" y="304"/>
                  </a:lnTo>
                  <a:lnTo>
                    <a:pt x="574" y="272"/>
                  </a:lnTo>
                  <a:lnTo>
                    <a:pt x="570" y="242"/>
                  </a:lnTo>
                  <a:lnTo>
                    <a:pt x="562" y="214"/>
                  </a:lnTo>
                  <a:lnTo>
                    <a:pt x="554" y="186"/>
                  </a:lnTo>
                  <a:lnTo>
                    <a:pt x="540" y="160"/>
                  </a:lnTo>
                  <a:lnTo>
                    <a:pt x="526" y="134"/>
                  </a:lnTo>
                  <a:lnTo>
                    <a:pt x="510" y="110"/>
                  </a:lnTo>
                  <a:lnTo>
                    <a:pt x="492" y="88"/>
                  </a:lnTo>
                  <a:lnTo>
                    <a:pt x="470" y="70"/>
                  </a:lnTo>
                  <a:lnTo>
                    <a:pt x="448" y="52"/>
                  </a:lnTo>
                  <a:lnTo>
                    <a:pt x="424" y="36"/>
                  </a:lnTo>
                  <a:lnTo>
                    <a:pt x="400" y="24"/>
                  </a:lnTo>
                  <a:lnTo>
                    <a:pt x="374" y="14"/>
                  </a:lnTo>
                  <a:lnTo>
                    <a:pt x="346" y="6"/>
                  </a:lnTo>
                  <a:lnTo>
                    <a:pt x="318" y="2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9"/>
            <p:cNvSpPr>
              <a:spLocks/>
            </p:cNvSpPr>
            <p:nvPr/>
          </p:nvSpPr>
          <p:spPr bwMode="auto">
            <a:xfrm>
              <a:off x="6107" y="2598"/>
              <a:ext cx="578" cy="610"/>
            </a:xfrm>
            <a:custGeom>
              <a:avLst/>
              <a:gdLst>
                <a:gd name="T0" fmla="*/ 288 w 578"/>
                <a:gd name="T1" fmla="*/ 0 h 610"/>
                <a:gd name="T2" fmla="*/ 230 w 578"/>
                <a:gd name="T3" fmla="*/ 6 h 610"/>
                <a:gd name="T4" fmla="*/ 176 w 578"/>
                <a:gd name="T5" fmla="*/ 24 h 610"/>
                <a:gd name="T6" fmla="*/ 128 w 578"/>
                <a:gd name="T7" fmla="*/ 52 h 610"/>
                <a:gd name="T8" fmla="*/ 84 w 578"/>
                <a:gd name="T9" fmla="*/ 90 h 610"/>
                <a:gd name="T10" fmla="*/ 50 w 578"/>
                <a:gd name="T11" fmla="*/ 134 h 610"/>
                <a:gd name="T12" fmla="*/ 22 w 578"/>
                <a:gd name="T13" fmla="*/ 186 h 610"/>
                <a:gd name="T14" fmla="*/ 6 w 578"/>
                <a:gd name="T15" fmla="*/ 244 h 610"/>
                <a:gd name="T16" fmla="*/ 0 w 578"/>
                <a:gd name="T17" fmla="*/ 304 h 610"/>
                <a:gd name="T18" fmla="*/ 2 w 578"/>
                <a:gd name="T19" fmla="*/ 336 h 610"/>
                <a:gd name="T20" fmla="*/ 12 w 578"/>
                <a:gd name="T21" fmla="*/ 396 h 610"/>
                <a:gd name="T22" fmla="*/ 34 w 578"/>
                <a:gd name="T23" fmla="*/ 450 h 610"/>
                <a:gd name="T24" fmla="*/ 66 w 578"/>
                <a:gd name="T25" fmla="*/ 498 h 610"/>
                <a:gd name="T26" fmla="*/ 106 w 578"/>
                <a:gd name="T27" fmla="*/ 540 h 610"/>
                <a:gd name="T28" fmla="*/ 152 w 578"/>
                <a:gd name="T29" fmla="*/ 574 h 610"/>
                <a:gd name="T30" fmla="*/ 204 w 578"/>
                <a:gd name="T31" fmla="*/ 596 h 610"/>
                <a:gd name="T32" fmla="*/ 260 w 578"/>
                <a:gd name="T33" fmla="*/ 608 h 610"/>
                <a:gd name="T34" fmla="*/ 288 w 578"/>
                <a:gd name="T35" fmla="*/ 610 h 610"/>
                <a:gd name="T36" fmla="*/ 348 w 578"/>
                <a:gd name="T37" fmla="*/ 604 h 610"/>
                <a:gd name="T38" fmla="*/ 402 w 578"/>
                <a:gd name="T39" fmla="*/ 586 h 610"/>
                <a:gd name="T40" fmla="*/ 450 w 578"/>
                <a:gd name="T41" fmla="*/ 558 h 610"/>
                <a:gd name="T42" fmla="*/ 494 w 578"/>
                <a:gd name="T43" fmla="*/ 520 h 610"/>
                <a:gd name="T44" fmla="*/ 528 w 578"/>
                <a:gd name="T45" fmla="*/ 476 h 610"/>
                <a:gd name="T46" fmla="*/ 556 w 578"/>
                <a:gd name="T47" fmla="*/ 424 h 610"/>
                <a:gd name="T48" fmla="*/ 572 w 578"/>
                <a:gd name="T49" fmla="*/ 366 h 610"/>
                <a:gd name="T50" fmla="*/ 578 w 578"/>
                <a:gd name="T51" fmla="*/ 304 h 610"/>
                <a:gd name="T52" fmla="*/ 576 w 578"/>
                <a:gd name="T53" fmla="*/ 274 h 610"/>
                <a:gd name="T54" fmla="*/ 566 w 578"/>
                <a:gd name="T55" fmla="*/ 214 h 610"/>
                <a:gd name="T56" fmla="*/ 544 w 578"/>
                <a:gd name="T57" fmla="*/ 160 h 610"/>
                <a:gd name="T58" fmla="*/ 512 w 578"/>
                <a:gd name="T59" fmla="*/ 110 h 610"/>
                <a:gd name="T60" fmla="*/ 472 w 578"/>
                <a:gd name="T61" fmla="*/ 70 h 610"/>
                <a:gd name="T62" fmla="*/ 426 w 578"/>
                <a:gd name="T63" fmla="*/ 36 h 610"/>
                <a:gd name="T64" fmla="*/ 374 w 578"/>
                <a:gd name="T65" fmla="*/ 14 h 610"/>
                <a:gd name="T66" fmla="*/ 318 w 578"/>
                <a:gd name="T67" fmla="*/ 2 h 610"/>
                <a:gd name="T68" fmla="*/ 288 w 578"/>
                <a:gd name="T6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8" h="610">
                  <a:moveTo>
                    <a:pt x="288" y="0"/>
                  </a:moveTo>
                  <a:lnTo>
                    <a:pt x="288" y="0"/>
                  </a:lnTo>
                  <a:lnTo>
                    <a:pt x="260" y="2"/>
                  </a:lnTo>
                  <a:lnTo>
                    <a:pt x="230" y="6"/>
                  </a:lnTo>
                  <a:lnTo>
                    <a:pt x="204" y="14"/>
                  </a:lnTo>
                  <a:lnTo>
                    <a:pt x="176" y="24"/>
                  </a:lnTo>
                  <a:lnTo>
                    <a:pt x="152" y="36"/>
                  </a:lnTo>
                  <a:lnTo>
                    <a:pt x="128" y="52"/>
                  </a:lnTo>
                  <a:lnTo>
                    <a:pt x="106" y="70"/>
                  </a:lnTo>
                  <a:lnTo>
                    <a:pt x="84" y="90"/>
                  </a:lnTo>
                  <a:lnTo>
                    <a:pt x="66" y="110"/>
                  </a:lnTo>
                  <a:lnTo>
                    <a:pt x="50" y="134"/>
                  </a:lnTo>
                  <a:lnTo>
                    <a:pt x="34" y="160"/>
                  </a:lnTo>
                  <a:lnTo>
                    <a:pt x="22" y="186"/>
                  </a:lnTo>
                  <a:lnTo>
                    <a:pt x="12" y="214"/>
                  </a:lnTo>
                  <a:lnTo>
                    <a:pt x="6" y="244"/>
                  </a:lnTo>
                  <a:lnTo>
                    <a:pt x="2" y="274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2" y="336"/>
                  </a:lnTo>
                  <a:lnTo>
                    <a:pt x="6" y="366"/>
                  </a:lnTo>
                  <a:lnTo>
                    <a:pt x="12" y="396"/>
                  </a:lnTo>
                  <a:lnTo>
                    <a:pt x="22" y="424"/>
                  </a:lnTo>
                  <a:lnTo>
                    <a:pt x="34" y="450"/>
                  </a:lnTo>
                  <a:lnTo>
                    <a:pt x="50" y="476"/>
                  </a:lnTo>
                  <a:lnTo>
                    <a:pt x="66" y="498"/>
                  </a:lnTo>
                  <a:lnTo>
                    <a:pt x="84" y="520"/>
                  </a:lnTo>
                  <a:lnTo>
                    <a:pt x="106" y="540"/>
                  </a:lnTo>
                  <a:lnTo>
                    <a:pt x="128" y="558"/>
                  </a:lnTo>
                  <a:lnTo>
                    <a:pt x="152" y="574"/>
                  </a:lnTo>
                  <a:lnTo>
                    <a:pt x="176" y="586"/>
                  </a:lnTo>
                  <a:lnTo>
                    <a:pt x="204" y="596"/>
                  </a:lnTo>
                  <a:lnTo>
                    <a:pt x="230" y="604"/>
                  </a:lnTo>
                  <a:lnTo>
                    <a:pt x="260" y="608"/>
                  </a:lnTo>
                  <a:lnTo>
                    <a:pt x="288" y="610"/>
                  </a:lnTo>
                  <a:lnTo>
                    <a:pt x="288" y="610"/>
                  </a:lnTo>
                  <a:lnTo>
                    <a:pt x="318" y="608"/>
                  </a:lnTo>
                  <a:lnTo>
                    <a:pt x="348" y="604"/>
                  </a:lnTo>
                  <a:lnTo>
                    <a:pt x="374" y="596"/>
                  </a:lnTo>
                  <a:lnTo>
                    <a:pt x="402" y="586"/>
                  </a:lnTo>
                  <a:lnTo>
                    <a:pt x="426" y="574"/>
                  </a:lnTo>
                  <a:lnTo>
                    <a:pt x="450" y="558"/>
                  </a:lnTo>
                  <a:lnTo>
                    <a:pt x="472" y="540"/>
                  </a:lnTo>
                  <a:lnTo>
                    <a:pt x="494" y="520"/>
                  </a:lnTo>
                  <a:lnTo>
                    <a:pt x="512" y="498"/>
                  </a:lnTo>
                  <a:lnTo>
                    <a:pt x="528" y="476"/>
                  </a:lnTo>
                  <a:lnTo>
                    <a:pt x="544" y="450"/>
                  </a:lnTo>
                  <a:lnTo>
                    <a:pt x="556" y="424"/>
                  </a:lnTo>
                  <a:lnTo>
                    <a:pt x="566" y="396"/>
                  </a:lnTo>
                  <a:lnTo>
                    <a:pt x="572" y="366"/>
                  </a:lnTo>
                  <a:lnTo>
                    <a:pt x="576" y="336"/>
                  </a:lnTo>
                  <a:lnTo>
                    <a:pt x="578" y="304"/>
                  </a:lnTo>
                  <a:lnTo>
                    <a:pt x="578" y="304"/>
                  </a:lnTo>
                  <a:lnTo>
                    <a:pt x="576" y="274"/>
                  </a:lnTo>
                  <a:lnTo>
                    <a:pt x="572" y="244"/>
                  </a:lnTo>
                  <a:lnTo>
                    <a:pt x="566" y="214"/>
                  </a:lnTo>
                  <a:lnTo>
                    <a:pt x="556" y="186"/>
                  </a:lnTo>
                  <a:lnTo>
                    <a:pt x="544" y="160"/>
                  </a:lnTo>
                  <a:lnTo>
                    <a:pt x="528" y="134"/>
                  </a:lnTo>
                  <a:lnTo>
                    <a:pt x="512" y="110"/>
                  </a:lnTo>
                  <a:lnTo>
                    <a:pt x="494" y="90"/>
                  </a:lnTo>
                  <a:lnTo>
                    <a:pt x="472" y="70"/>
                  </a:lnTo>
                  <a:lnTo>
                    <a:pt x="450" y="52"/>
                  </a:lnTo>
                  <a:lnTo>
                    <a:pt x="426" y="36"/>
                  </a:lnTo>
                  <a:lnTo>
                    <a:pt x="402" y="24"/>
                  </a:lnTo>
                  <a:lnTo>
                    <a:pt x="374" y="14"/>
                  </a:lnTo>
                  <a:lnTo>
                    <a:pt x="348" y="6"/>
                  </a:lnTo>
                  <a:lnTo>
                    <a:pt x="318" y="2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0"/>
            <p:cNvSpPr>
              <a:spLocks/>
            </p:cNvSpPr>
            <p:nvPr/>
          </p:nvSpPr>
          <p:spPr bwMode="auto">
            <a:xfrm>
              <a:off x="6107" y="2596"/>
              <a:ext cx="580" cy="612"/>
            </a:xfrm>
            <a:custGeom>
              <a:avLst/>
              <a:gdLst>
                <a:gd name="T0" fmla="*/ 290 w 580"/>
                <a:gd name="T1" fmla="*/ 0 h 612"/>
                <a:gd name="T2" fmla="*/ 232 w 580"/>
                <a:gd name="T3" fmla="*/ 6 h 612"/>
                <a:gd name="T4" fmla="*/ 176 w 580"/>
                <a:gd name="T5" fmla="*/ 24 h 612"/>
                <a:gd name="T6" fmla="*/ 128 w 580"/>
                <a:gd name="T7" fmla="*/ 52 h 612"/>
                <a:gd name="T8" fmla="*/ 84 w 580"/>
                <a:gd name="T9" fmla="*/ 90 h 612"/>
                <a:gd name="T10" fmla="*/ 50 w 580"/>
                <a:gd name="T11" fmla="*/ 134 h 612"/>
                <a:gd name="T12" fmla="*/ 22 w 580"/>
                <a:gd name="T13" fmla="*/ 186 h 612"/>
                <a:gd name="T14" fmla="*/ 6 w 580"/>
                <a:gd name="T15" fmla="*/ 244 h 612"/>
                <a:gd name="T16" fmla="*/ 0 w 580"/>
                <a:gd name="T17" fmla="*/ 306 h 612"/>
                <a:gd name="T18" fmla="*/ 0 w 580"/>
                <a:gd name="T19" fmla="*/ 338 h 612"/>
                <a:gd name="T20" fmla="*/ 12 w 580"/>
                <a:gd name="T21" fmla="*/ 398 h 612"/>
                <a:gd name="T22" fmla="*/ 34 w 580"/>
                <a:gd name="T23" fmla="*/ 452 h 612"/>
                <a:gd name="T24" fmla="*/ 66 w 580"/>
                <a:gd name="T25" fmla="*/ 500 h 612"/>
                <a:gd name="T26" fmla="*/ 106 w 580"/>
                <a:gd name="T27" fmla="*/ 542 h 612"/>
                <a:gd name="T28" fmla="*/ 152 w 580"/>
                <a:gd name="T29" fmla="*/ 576 h 612"/>
                <a:gd name="T30" fmla="*/ 204 w 580"/>
                <a:gd name="T31" fmla="*/ 598 h 612"/>
                <a:gd name="T32" fmla="*/ 260 w 580"/>
                <a:gd name="T33" fmla="*/ 612 h 612"/>
                <a:gd name="T34" fmla="*/ 290 w 580"/>
                <a:gd name="T35" fmla="*/ 612 h 612"/>
                <a:gd name="T36" fmla="*/ 348 w 580"/>
                <a:gd name="T37" fmla="*/ 606 h 612"/>
                <a:gd name="T38" fmla="*/ 402 w 580"/>
                <a:gd name="T39" fmla="*/ 588 h 612"/>
                <a:gd name="T40" fmla="*/ 452 w 580"/>
                <a:gd name="T41" fmla="*/ 560 h 612"/>
                <a:gd name="T42" fmla="*/ 496 w 580"/>
                <a:gd name="T43" fmla="*/ 522 h 612"/>
                <a:gd name="T44" fmla="*/ 530 w 580"/>
                <a:gd name="T45" fmla="*/ 478 h 612"/>
                <a:gd name="T46" fmla="*/ 558 w 580"/>
                <a:gd name="T47" fmla="*/ 426 h 612"/>
                <a:gd name="T48" fmla="*/ 574 w 580"/>
                <a:gd name="T49" fmla="*/ 368 h 612"/>
                <a:gd name="T50" fmla="*/ 580 w 580"/>
                <a:gd name="T51" fmla="*/ 306 h 612"/>
                <a:gd name="T52" fmla="*/ 580 w 580"/>
                <a:gd name="T53" fmla="*/ 274 h 612"/>
                <a:gd name="T54" fmla="*/ 568 w 580"/>
                <a:gd name="T55" fmla="*/ 214 h 612"/>
                <a:gd name="T56" fmla="*/ 546 w 580"/>
                <a:gd name="T57" fmla="*/ 160 h 612"/>
                <a:gd name="T58" fmla="*/ 514 w 580"/>
                <a:gd name="T59" fmla="*/ 112 h 612"/>
                <a:gd name="T60" fmla="*/ 474 w 580"/>
                <a:gd name="T61" fmla="*/ 70 h 612"/>
                <a:gd name="T62" fmla="*/ 428 w 580"/>
                <a:gd name="T63" fmla="*/ 36 h 612"/>
                <a:gd name="T64" fmla="*/ 376 w 580"/>
                <a:gd name="T65" fmla="*/ 14 h 612"/>
                <a:gd name="T66" fmla="*/ 320 w 580"/>
                <a:gd name="T67" fmla="*/ 0 h 612"/>
                <a:gd name="T68" fmla="*/ 290 w 580"/>
                <a:gd name="T69" fmla="*/ 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0" h="612">
                  <a:moveTo>
                    <a:pt x="290" y="0"/>
                  </a:moveTo>
                  <a:lnTo>
                    <a:pt x="290" y="0"/>
                  </a:lnTo>
                  <a:lnTo>
                    <a:pt x="260" y="0"/>
                  </a:lnTo>
                  <a:lnTo>
                    <a:pt x="232" y="6"/>
                  </a:lnTo>
                  <a:lnTo>
                    <a:pt x="204" y="14"/>
                  </a:lnTo>
                  <a:lnTo>
                    <a:pt x="176" y="24"/>
                  </a:lnTo>
                  <a:lnTo>
                    <a:pt x="152" y="36"/>
                  </a:lnTo>
                  <a:lnTo>
                    <a:pt x="128" y="52"/>
                  </a:lnTo>
                  <a:lnTo>
                    <a:pt x="106" y="70"/>
                  </a:lnTo>
                  <a:lnTo>
                    <a:pt x="84" y="90"/>
                  </a:lnTo>
                  <a:lnTo>
                    <a:pt x="66" y="112"/>
                  </a:lnTo>
                  <a:lnTo>
                    <a:pt x="50" y="134"/>
                  </a:lnTo>
                  <a:lnTo>
                    <a:pt x="34" y="160"/>
                  </a:lnTo>
                  <a:lnTo>
                    <a:pt x="22" y="186"/>
                  </a:lnTo>
                  <a:lnTo>
                    <a:pt x="12" y="214"/>
                  </a:lnTo>
                  <a:lnTo>
                    <a:pt x="6" y="244"/>
                  </a:lnTo>
                  <a:lnTo>
                    <a:pt x="0" y="274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0" y="338"/>
                  </a:lnTo>
                  <a:lnTo>
                    <a:pt x="6" y="368"/>
                  </a:lnTo>
                  <a:lnTo>
                    <a:pt x="12" y="398"/>
                  </a:lnTo>
                  <a:lnTo>
                    <a:pt x="22" y="426"/>
                  </a:lnTo>
                  <a:lnTo>
                    <a:pt x="34" y="452"/>
                  </a:lnTo>
                  <a:lnTo>
                    <a:pt x="50" y="478"/>
                  </a:lnTo>
                  <a:lnTo>
                    <a:pt x="66" y="500"/>
                  </a:lnTo>
                  <a:lnTo>
                    <a:pt x="84" y="522"/>
                  </a:lnTo>
                  <a:lnTo>
                    <a:pt x="106" y="542"/>
                  </a:lnTo>
                  <a:lnTo>
                    <a:pt x="128" y="560"/>
                  </a:lnTo>
                  <a:lnTo>
                    <a:pt x="152" y="576"/>
                  </a:lnTo>
                  <a:lnTo>
                    <a:pt x="176" y="588"/>
                  </a:lnTo>
                  <a:lnTo>
                    <a:pt x="204" y="598"/>
                  </a:lnTo>
                  <a:lnTo>
                    <a:pt x="232" y="606"/>
                  </a:lnTo>
                  <a:lnTo>
                    <a:pt x="260" y="612"/>
                  </a:lnTo>
                  <a:lnTo>
                    <a:pt x="290" y="612"/>
                  </a:lnTo>
                  <a:lnTo>
                    <a:pt x="290" y="612"/>
                  </a:lnTo>
                  <a:lnTo>
                    <a:pt x="320" y="612"/>
                  </a:lnTo>
                  <a:lnTo>
                    <a:pt x="348" y="606"/>
                  </a:lnTo>
                  <a:lnTo>
                    <a:pt x="376" y="598"/>
                  </a:lnTo>
                  <a:lnTo>
                    <a:pt x="402" y="588"/>
                  </a:lnTo>
                  <a:lnTo>
                    <a:pt x="428" y="576"/>
                  </a:lnTo>
                  <a:lnTo>
                    <a:pt x="452" y="560"/>
                  </a:lnTo>
                  <a:lnTo>
                    <a:pt x="474" y="542"/>
                  </a:lnTo>
                  <a:lnTo>
                    <a:pt x="496" y="522"/>
                  </a:lnTo>
                  <a:lnTo>
                    <a:pt x="514" y="500"/>
                  </a:lnTo>
                  <a:lnTo>
                    <a:pt x="530" y="478"/>
                  </a:lnTo>
                  <a:lnTo>
                    <a:pt x="546" y="452"/>
                  </a:lnTo>
                  <a:lnTo>
                    <a:pt x="558" y="426"/>
                  </a:lnTo>
                  <a:lnTo>
                    <a:pt x="568" y="398"/>
                  </a:lnTo>
                  <a:lnTo>
                    <a:pt x="574" y="368"/>
                  </a:lnTo>
                  <a:lnTo>
                    <a:pt x="580" y="338"/>
                  </a:lnTo>
                  <a:lnTo>
                    <a:pt x="580" y="306"/>
                  </a:lnTo>
                  <a:lnTo>
                    <a:pt x="580" y="306"/>
                  </a:lnTo>
                  <a:lnTo>
                    <a:pt x="580" y="274"/>
                  </a:lnTo>
                  <a:lnTo>
                    <a:pt x="574" y="244"/>
                  </a:lnTo>
                  <a:lnTo>
                    <a:pt x="568" y="214"/>
                  </a:lnTo>
                  <a:lnTo>
                    <a:pt x="558" y="186"/>
                  </a:lnTo>
                  <a:lnTo>
                    <a:pt x="546" y="160"/>
                  </a:lnTo>
                  <a:lnTo>
                    <a:pt x="530" y="134"/>
                  </a:lnTo>
                  <a:lnTo>
                    <a:pt x="514" y="112"/>
                  </a:lnTo>
                  <a:lnTo>
                    <a:pt x="496" y="90"/>
                  </a:lnTo>
                  <a:lnTo>
                    <a:pt x="474" y="70"/>
                  </a:lnTo>
                  <a:lnTo>
                    <a:pt x="452" y="52"/>
                  </a:lnTo>
                  <a:lnTo>
                    <a:pt x="428" y="36"/>
                  </a:lnTo>
                  <a:lnTo>
                    <a:pt x="402" y="24"/>
                  </a:lnTo>
                  <a:lnTo>
                    <a:pt x="376" y="14"/>
                  </a:lnTo>
                  <a:lnTo>
                    <a:pt x="348" y="6"/>
                  </a:lnTo>
                  <a:lnTo>
                    <a:pt x="320" y="0"/>
                  </a:lnTo>
                  <a:lnTo>
                    <a:pt x="290" y="0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1"/>
            <p:cNvSpPr>
              <a:spLocks/>
            </p:cNvSpPr>
            <p:nvPr/>
          </p:nvSpPr>
          <p:spPr bwMode="auto">
            <a:xfrm>
              <a:off x="6105" y="2592"/>
              <a:ext cx="584" cy="618"/>
            </a:xfrm>
            <a:custGeom>
              <a:avLst/>
              <a:gdLst>
                <a:gd name="T0" fmla="*/ 292 w 584"/>
                <a:gd name="T1" fmla="*/ 0 h 618"/>
                <a:gd name="T2" fmla="*/ 234 w 584"/>
                <a:gd name="T3" fmla="*/ 8 h 618"/>
                <a:gd name="T4" fmla="*/ 180 w 584"/>
                <a:gd name="T5" fmla="*/ 26 h 618"/>
                <a:gd name="T6" fmla="*/ 130 w 584"/>
                <a:gd name="T7" fmla="*/ 54 h 618"/>
                <a:gd name="T8" fmla="*/ 86 w 584"/>
                <a:gd name="T9" fmla="*/ 92 h 618"/>
                <a:gd name="T10" fmla="*/ 50 w 584"/>
                <a:gd name="T11" fmla="*/ 136 h 618"/>
                <a:gd name="T12" fmla="*/ 24 w 584"/>
                <a:gd name="T13" fmla="*/ 190 h 618"/>
                <a:gd name="T14" fmla="*/ 6 w 584"/>
                <a:gd name="T15" fmla="*/ 248 h 618"/>
                <a:gd name="T16" fmla="*/ 0 w 584"/>
                <a:gd name="T17" fmla="*/ 310 h 618"/>
                <a:gd name="T18" fmla="*/ 2 w 584"/>
                <a:gd name="T19" fmla="*/ 340 h 618"/>
                <a:gd name="T20" fmla="*/ 14 w 584"/>
                <a:gd name="T21" fmla="*/ 400 h 618"/>
                <a:gd name="T22" fmla="*/ 36 w 584"/>
                <a:gd name="T23" fmla="*/ 456 h 618"/>
                <a:gd name="T24" fmla="*/ 68 w 584"/>
                <a:gd name="T25" fmla="*/ 506 h 618"/>
                <a:gd name="T26" fmla="*/ 108 w 584"/>
                <a:gd name="T27" fmla="*/ 546 h 618"/>
                <a:gd name="T28" fmla="*/ 154 w 584"/>
                <a:gd name="T29" fmla="*/ 580 h 618"/>
                <a:gd name="T30" fmla="*/ 206 w 584"/>
                <a:gd name="T31" fmla="*/ 604 h 618"/>
                <a:gd name="T32" fmla="*/ 264 w 584"/>
                <a:gd name="T33" fmla="*/ 616 h 618"/>
                <a:gd name="T34" fmla="*/ 292 w 584"/>
                <a:gd name="T35" fmla="*/ 618 h 618"/>
                <a:gd name="T36" fmla="*/ 352 w 584"/>
                <a:gd name="T37" fmla="*/ 612 h 618"/>
                <a:gd name="T38" fmla="*/ 406 w 584"/>
                <a:gd name="T39" fmla="*/ 594 h 618"/>
                <a:gd name="T40" fmla="*/ 456 w 584"/>
                <a:gd name="T41" fmla="*/ 564 h 618"/>
                <a:gd name="T42" fmla="*/ 500 w 584"/>
                <a:gd name="T43" fmla="*/ 526 h 618"/>
                <a:gd name="T44" fmla="*/ 534 w 584"/>
                <a:gd name="T45" fmla="*/ 482 h 618"/>
                <a:gd name="T46" fmla="*/ 562 w 584"/>
                <a:gd name="T47" fmla="*/ 428 h 618"/>
                <a:gd name="T48" fmla="*/ 580 w 584"/>
                <a:gd name="T49" fmla="*/ 372 h 618"/>
                <a:gd name="T50" fmla="*/ 584 w 584"/>
                <a:gd name="T51" fmla="*/ 310 h 618"/>
                <a:gd name="T52" fmla="*/ 584 w 584"/>
                <a:gd name="T53" fmla="*/ 278 h 618"/>
                <a:gd name="T54" fmla="*/ 572 w 584"/>
                <a:gd name="T55" fmla="*/ 218 h 618"/>
                <a:gd name="T56" fmla="*/ 550 w 584"/>
                <a:gd name="T57" fmla="*/ 162 h 618"/>
                <a:gd name="T58" fmla="*/ 518 w 584"/>
                <a:gd name="T59" fmla="*/ 114 h 618"/>
                <a:gd name="T60" fmla="*/ 478 w 584"/>
                <a:gd name="T61" fmla="*/ 72 h 618"/>
                <a:gd name="T62" fmla="*/ 432 w 584"/>
                <a:gd name="T63" fmla="*/ 38 h 618"/>
                <a:gd name="T64" fmla="*/ 380 w 584"/>
                <a:gd name="T65" fmla="*/ 14 h 618"/>
                <a:gd name="T66" fmla="*/ 322 w 584"/>
                <a:gd name="T67" fmla="*/ 2 h 618"/>
                <a:gd name="T68" fmla="*/ 292 w 584"/>
                <a:gd name="T69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4" h="618">
                  <a:moveTo>
                    <a:pt x="292" y="0"/>
                  </a:moveTo>
                  <a:lnTo>
                    <a:pt x="292" y="0"/>
                  </a:lnTo>
                  <a:lnTo>
                    <a:pt x="264" y="2"/>
                  </a:lnTo>
                  <a:lnTo>
                    <a:pt x="234" y="8"/>
                  </a:lnTo>
                  <a:lnTo>
                    <a:pt x="206" y="14"/>
                  </a:lnTo>
                  <a:lnTo>
                    <a:pt x="180" y="26"/>
                  </a:lnTo>
                  <a:lnTo>
                    <a:pt x="154" y="38"/>
                  </a:lnTo>
                  <a:lnTo>
                    <a:pt x="130" y="54"/>
                  </a:lnTo>
                  <a:lnTo>
                    <a:pt x="108" y="72"/>
                  </a:lnTo>
                  <a:lnTo>
                    <a:pt x="86" y="92"/>
                  </a:lnTo>
                  <a:lnTo>
                    <a:pt x="68" y="114"/>
                  </a:lnTo>
                  <a:lnTo>
                    <a:pt x="50" y="136"/>
                  </a:lnTo>
                  <a:lnTo>
                    <a:pt x="36" y="162"/>
                  </a:lnTo>
                  <a:lnTo>
                    <a:pt x="24" y="190"/>
                  </a:lnTo>
                  <a:lnTo>
                    <a:pt x="14" y="218"/>
                  </a:lnTo>
                  <a:lnTo>
                    <a:pt x="6" y="248"/>
                  </a:lnTo>
                  <a:lnTo>
                    <a:pt x="2" y="278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340"/>
                  </a:lnTo>
                  <a:lnTo>
                    <a:pt x="6" y="372"/>
                  </a:lnTo>
                  <a:lnTo>
                    <a:pt x="14" y="400"/>
                  </a:lnTo>
                  <a:lnTo>
                    <a:pt x="24" y="428"/>
                  </a:lnTo>
                  <a:lnTo>
                    <a:pt x="36" y="456"/>
                  </a:lnTo>
                  <a:lnTo>
                    <a:pt x="50" y="482"/>
                  </a:lnTo>
                  <a:lnTo>
                    <a:pt x="68" y="506"/>
                  </a:lnTo>
                  <a:lnTo>
                    <a:pt x="86" y="526"/>
                  </a:lnTo>
                  <a:lnTo>
                    <a:pt x="108" y="546"/>
                  </a:lnTo>
                  <a:lnTo>
                    <a:pt x="130" y="564"/>
                  </a:lnTo>
                  <a:lnTo>
                    <a:pt x="154" y="580"/>
                  </a:lnTo>
                  <a:lnTo>
                    <a:pt x="180" y="594"/>
                  </a:lnTo>
                  <a:lnTo>
                    <a:pt x="206" y="604"/>
                  </a:lnTo>
                  <a:lnTo>
                    <a:pt x="234" y="612"/>
                  </a:lnTo>
                  <a:lnTo>
                    <a:pt x="264" y="616"/>
                  </a:lnTo>
                  <a:lnTo>
                    <a:pt x="292" y="618"/>
                  </a:lnTo>
                  <a:lnTo>
                    <a:pt x="292" y="618"/>
                  </a:lnTo>
                  <a:lnTo>
                    <a:pt x="322" y="616"/>
                  </a:lnTo>
                  <a:lnTo>
                    <a:pt x="352" y="612"/>
                  </a:lnTo>
                  <a:lnTo>
                    <a:pt x="380" y="604"/>
                  </a:lnTo>
                  <a:lnTo>
                    <a:pt x="406" y="594"/>
                  </a:lnTo>
                  <a:lnTo>
                    <a:pt x="432" y="580"/>
                  </a:lnTo>
                  <a:lnTo>
                    <a:pt x="456" y="564"/>
                  </a:lnTo>
                  <a:lnTo>
                    <a:pt x="478" y="546"/>
                  </a:lnTo>
                  <a:lnTo>
                    <a:pt x="500" y="526"/>
                  </a:lnTo>
                  <a:lnTo>
                    <a:pt x="518" y="506"/>
                  </a:lnTo>
                  <a:lnTo>
                    <a:pt x="534" y="482"/>
                  </a:lnTo>
                  <a:lnTo>
                    <a:pt x="550" y="456"/>
                  </a:lnTo>
                  <a:lnTo>
                    <a:pt x="562" y="428"/>
                  </a:lnTo>
                  <a:lnTo>
                    <a:pt x="572" y="400"/>
                  </a:lnTo>
                  <a:lnTo>
                    <a:pt x="580" y="372"/>
                  </a:lnTo>
                  <a:lnTo>
                    <a:pt x="584" y="340"/>
                  </a:lnTo>
                  <a:lnTo>
                    <a:pt x="584" y="310"/>
                  </a:lnTo>
                  <a:lnTo>
                    <a:pt x="584" y="310"/>
                  </a:lnTo>
                  <a:lnTo>
                    <a:pt x="584" y="278"/>
                  </a:lnTo>
                  <a:lnTo>
                    <a:pt x="580" y="248"/>
                  </a:lnTo>
                  <a:lnTo>
                    <a:pt x="572" y="218"/>
                  </a:lnTo>
                  <a:lnTo>
                    <a:pt x="562" y="190"/>
                  </a:lnTo>
                  <a:lnTo>
                    <a:pt x="550" y="162"/>
                  </a:lnTo>
                  <a:lnTo>
                    <a:pt x="534" y="136"/>
                  </a:lnTo>
                  <a:lnTo>
                    <a:pt x="518" y="114"/>
                  </a:lnTo>
                  <a:lnTo>
                    <a:pt x="500" y="92"/>
                  </a:lnTo>
                  <a:lnTo>
                    <a:pt x="478" y="72"/>
                  </a:lnTo>
                  <a:lnTo>
                    <a:pt x="456" y="54"/>
                  </a:lnTo>
                  <a:lnTo>
                    <a:pt x="432" y="38"/>
                  </a:lnTo>
                  <a:lnTo>
                    <a:pt x="406" y="26"/>
                  </a:lnTo>
                  <a:lnTo>
                    <a:pt x="380" y="14"/>
                  </a:lnTo>
                  <a:lnTo>
                    <a:pt x="352" y="8"/>
                  </a:lnTo>
                  <a:lnTo>
                    <a:pt x="322" y="2"/>
                  </a:lnTo>
                  <a:lnTo>
                    <a:pt x="292" y="0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E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2"/>
            <p:cNvSpPr>
              <a:spLocks/>
            </p:cNvSpPr>
            <p:nvPr/>
          </p:nvSpPr>
          <p:spPr bwMode="auto">
            <a:xfrm>
              <a:off x="6105" y="2590"/>
              <a:ext cx="588" cy="620"/>
            </a:xfrm>
            <a:custGeom>
              <a:avLst/>
              <a:gdLst>
                <a:gd name="T0" fmla="*/ 294 w 588"/>
                <a:gd name="T1" fmla="*/ 0 h 620"/>
                <a:gd name="T2" fmla="*/ 234 w 588"/>
                <a:gd name="T3" fmla="*/ 6 h 620"/>
                <a:gd name="T4" fmla="*/ 180 w 588"/>
                <a:gd name="T5" fmla="*/ 24 h 620"/>
                <a:gd name="T6" fmla="*/ 130 w 588"/>
                <a:gd name="T7" fmla="*/ 54 h 620"/>
                <a:gd name="T8" fmla="*/ 86 w 588"/>
                <a:gd name="T9" fmla="*/ 92 h 620"/>
                <a:gd name="T10" fmla="*/ 50 w 588"/>
                <a:gd name="T11" fmla="*/ 138 h 620"/>
                <a:gd name="T12" fmla="*/ 24 w 588"/>
                <a:gd name="T13" fmla="*/ 190 h 620"/>
                <a:gd name="T14" fmla="*/ 6 w 588"/>
                <a:gd name="T15" fmla="*/ 248 h 620"/>
                <a:gd name="T16" fmla="*/ 0 w 588"/>
                <a:gd name="T17" fmla="*/ 310 h 620"/>
                <a:gd name="T18" fmla="*/ 2 w 588"/>
                <a:gd name="T19" fmla="*/ 342 h 620"/>
                <a:gd name="T20" fmla="*/ 14 w 588"/>
                <a:gd name="T21" fmla="*/ 402 h 620"/>
                <a:gd name="T22" fmla="*/ 36 w 588"/>
                <a:gd name="T23" fmla="*/ 458 h 620"/>
                <a:gd name="T24" fmla="*/ 68 w 588"/>
                <a:gd name="T25" fmla="*/ 508 h 620"/>
                <a:gd name="T26" fmla="*/ 108 w 588"/>
                <a:gd name="T27" fmla="*/ 550 h 620"/>
                <a:gd name="T28" fmla="*/ 154 w 588"/>
                <a:gd name="T29" fmla="*/ 582 h 620"/>
                <a:gd name="T30" fmla="*/ 206 w 588"/>
                <a:gd name="T31" fmla="*/ 606 h 620"/>
                <a:gd name="T32" fmla="*/ 264 w 588"/>
                <a:gd name="T33" fmla="*/ 618 h 620"/>
                <a:gd name="T34" fmla="*/ 294 w 588"/>
                <a:gd name="T35" fmla="*/ 620 h 620"/>
                <a:gd name="T36" fmla="*/ 352 w 588"/>
                <a:gd name="T37" fmla="*/ 614 h 620"/>
                <a:gd name="T38" fmla="*/ 408 w 588"/>
                <a:gd name="T39" fmla="*/ 596 h 620"/>
                <a:gd name="T40" fmla="*/ 458 w 588"/>
                <a:gd name="T41" fmla="*/ 568 h 620"/>
                <a:gd name="T42" fmla="*/ 502 w 588"/>
                <a:gd name="T43" fmla="*/ 530 h 620"/>
                <a:gd name="T44" fmla="*/ 538 w 588"/>
                <a:gd name="T45" fmla="*/ 484 h 620"/>
                <a:gd name="T46" fmla="*/ 564 w 588"/>
                <a:gd name="T47" fmla="*/ 430 h 620"/>
                <a:gd name="T48" fmla="*/ 582 w 588"/>
                <a:gd name="T49" fmla="*/ 372 h 620"/>
                <a:gd name="T50" fmla="*/ 588 w 588"/>
                <a:gd name="T51" fmla="*/ 310 h 620"/>
                <a:gd name="T52" fmla="*/ 586 w 588"/>
                <a:gd name="T53" fmla="*/ 278 h 620"/>
                <a:gd name="T54" fmla="*/ 574 w 588"/>
                <a:gd name="T55" fmla="*/ 218 h 620"/>
                <a:gd name="T56" fmla="*/ 552 w 588"/>
                <a:gd name="T57" fmla="*/ 162 h 620"/>
                <a:gd name="T58" fmla="*/ 520 w 588"/>
                <a:gd name="T59" fmla="*/ 114 h 620"/>
                <a:gd name="T60" fmla="*/ 480 w 588"/>
                <a:gd name="T61" fmla="*/ 72 h 620"/>
                <a:gd name="T62" fmla="*/ 434 w 588"/>
                <a:gd name="T63" fmla="*/ 38 h 620"/>
                <a:gd name="T64" fmla="*/ 382 w 588"/>
                <a:gd name="T65" fmla="*/ 14 h 620"/>
                <a:gd name="T66" fmla="*/ 324 w 588"/>
                <a:gd name="T67" fmla="*/ 2 h 620"/>
                <a:gd name="T68" fmla="*/ 294 w 588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8" h="620">
                  <a:moveTo>
                    <a:pt x="294" y="0"/>
                  </a:moveTo>
                  <a:lnTo>
                    <a:pt x="294" y="0"/>
                  </a:lnTo>
                  <a:lnTo>
                    <a:pt x="264" y="2"/>
                  </a:lnTo>
                  <a:lnTo>
                    <a:pt x="234" y="6"/>
                  </a:lnTo>
                  <a:lnTo>
                    <a:pt x="206" y="14"/>
                  </a:lnTo>
                  <a:lnTo>
                    <a:pt x="180" y="24"/>
                  </a:lnTo>
                  <a:lnTo>
                    <a:pt x="154" y="38"/>
                  </a:lnTo>
                  <a:lnTo>
                    <a:pt x="130" y="54"/>
                  </a:lnTo>
                  <a:lnTo>
                    <a:pt x="108" y="72"/>
                  </a:lnTo>
                  <a:lnTo>
                    <a:pt x="86" y="92"/>
                  </a:lnTo>
                  <a:lnTo>
                    <a:pt x="68" y="114"/>
                  </a:lnTo>
                  <a:lnTo>
                    <a:pt x="50" y="138"/>
                  </a:lnTo>
                  <a:lnTo>
                    <a:pt x="36" y="162"/>
                  </a:lnTo>
                  <a:lnTo>
                    <a:pt x="24" y="190"/>
                  </a:lnTo>
                  <a:lnTo>
                    <a:pt x="14" y="218"/>
                  </a:lnTo>
                  <a:lnTo>
                    <a:pt x="6" y="248"/>
                  </a:lnTo>
                  <a:lnTo>
                    <a:pt x="2" y="278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2" y="342"/>
                  </a:lnTo>
                  <a:lnTo>
                    <a:pt x="6" y="372"/>
                  </a:lnTo>
                  <a:lnTo>
                    <a:pt x="14" y="402"/>
                  </a:lnTo>
                  <a:lnTo>
                    <a:pt x="24" y="430"/>
                  </a:lnTo>
                  <a:lnTo>
                    <a:pt x="36" y="458"/>
                  </a:lnTo>
                  <a:lnTo>
                    <a:pt x="50" y="484"/>
                  </a:lnTo>
                  <a:lnTo>
                    <a:pt x="68" y="508"/>
                  </a:lnTo>
                  <a:lnTo>
                    <a:pt x="86" y="530"/>
                  </a:lnTo>
                  <a:lnTo>
                    <a:pt x="108" y="550"/>
                  </a:lnTo>
                  <a:lnTo>
                    <a:pt x="130" y="568"/>
                  </a:lnTo>
                  <a:lnTo>
                    <a:pt x="154" y="582"/>
                  </a:lnTo>
                  <a:lnTo>
                    <a:pt x="180" y="596"/>
                  </a:lnTo>
                  <a:lnTo>
                    <a:pt x="206" y="606"/>
                  </a:lnTo>
                  <a:lnTo>
                    <a:pt x="234" y="614"/>
                  </a:lnTo>
                  <a:lnTo>
                    <a:pt x="264" y="618"/>
                  </a:lnTo>
                  <a:lnTo>
                    <a:pt x="294" y="620"/>
                  </a:lnTo>
                  <a:lnTo>
                    <a:pt x="294" y="620"/>
                  </a:lnTo>
                  <a:lnTo>
                    <a:pt x="324" y="618"/>
                  </a:lnTo>
                  <a:lnTo>
                    <a:pt x="352" y="614"/>
                  </a:lnTo>
                  <a:lnTo>
                    <a:pt x="382" y="606"/>
                  </a:lnTo>
                  <a:lnTo>
                    <a:pt x="408" y="596"/>
                  </a:lnTo>
                  <a:lnTo>
                    <a:pt x="434" y="582"/>
                  </a:lnTo>
                  <a:lnTo>
                    <a:pt x="458" y="568"/>
                  </a:lnTo>
                  <a:lnTo>
                    <a:pt x="480" y="550"/>
                  </a:lnTo>
                  <a:lnTo>
                    <a:pt x="502" y="530"/>
                  </a:lnTo>
                  <a:lnTo>
                    <a:pt x="520" y="508"/>
                  </a:lnTo>
                  <a:lnTo>
                    <a:pt x="538" y="484"/>
                  </a:lnTo>
                  <a:lnTo>
                    <a:pt x="552" y="458"/>
                  </a:lnTo>
                  <a:lnTo>
                    <a:pt x="564" y="430"/>
                  </a:lnTo>
                  <a:lnTo>
                    <a:pt x="574" y="402"/>
                  </a:lnTo>
                  <a:lnTo>
                    <a:pt x="582" y="372"/>
                  </a:lnTo>
                  <a:lnTo>
                    <a:pt x="586" y="342"/>
                  </a:lnTo>
                  <a:lnTo>
                    <a:pt x="588" y="310"/>
                  </a:lnTo>
                  <a:lnTo>
                    <a:pt x="588" y="310"/>
                  </a:lnTo>
                  <a:lnTo>
                    <a:pt x="586" y="278"/>
                  </a:lnTo>
                  <a:lnTo>
                    <a:pt x="582" y="248"/>
                  </a:lnTo>
                  <a:lnTo>
                    <a:pt x="574" y="218"/>
                  </a:lnTo>
                  <a:lnTo>
                    <a:pt x="564" y="190"/>
                  </a:lnTo>
                  <a:lnTo>
                    <a:pt x="552" y="162"/>
                  </a:lnTo>
                  <a:lnTo>
                    <a:pt x="538" y="138"/>
                  </a:lnTo>
                  <a:lnTo>
                    <a:pt x="520" y="114"/>
                  </a:lnTo>
                  <a:lnTo>
                    <a:pt x="502" y="92"/>
                  </a:lnTo>
                  <a:lnTo>
                    <a:pt x="480" y="72"/>
                  </a:lnTo>
                  <a:lnTo>
                    <a:pt x="458" y="54"/>
                  </a:lnTo>
                  <a:lnTo>
                    <a:pt x="434" y="38"/>
                  </a:lnTo>
                  <a:lnTo>
                    <a:pt x="408" y="24"/>
                  </a:lnTo>
                  <a:lnTo>
                    <a:pt x="382" y="14"/>
                  </a:lnTo>
                  <a:lnTo>
                    <a:pt x="352" y="6"/>
                  </a:lnTo>
                  <a:lnTo>
                    <a:pt x="324" y="2"/>
                  </a:lnTo>
                  <a:lnTo>
                    <a:pt x="294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FF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3"/>
            <p:cNvSpPr>
              <a:spLocks/>
            </p:cNvSpPr>
            <p:nvPr/>
          </p:nvSpPr>
          <p:spPr bwMode="auto">
            <a:xfrm>
              <a:off x="6105" y="2588"/>
              <a:ext cx="590" cy="622"/>
            </a:xfrm>
            <a:custGeom>
              <a:avLst/>
              <a:gdLst>
                <a:gd name="T0" fmla="*/ 294 w 590"/>
                <a:gd name="T1" fmla="*/ 0 h 622"/>
                <a:gd name="T2" fmla="*/ 236 w 590"/>
                <a:gd name="T3" fmla="*/ 6 h 622"/>
                <a:gd name="T4" fmla="*/ 180 w 590"/>
                <a:gd name="T5" fmla="*/ 24 h 622"/>
                <a:gd name="T6" fmla="*/ 130 w 590"/>
                <a:gd name="T7" fmla="*/ 54 h 622"/>
                <a:gd name="T8" fmla="*/ 86 w 590"/>
                <a:gd name="T9" fmla="*/ 92 h 622"/>
                <a:gd name="T10" fmla="*/ 50 w 590"/>
                <a:gd name="T11" fmla="*/ 138 h 622"/>
                <a:gd name="T12" fmla="*/ 24 w 590"/>
                <a:gd name="T13" fmla="*/ 190 h 622"/>
                <a:gd name="T14" fmla="*/ 6 w 590"/>
                <a:gd name="T15" fmla="*/ 248 h 622"/>
                <a:gd name="T16" fmla="*/ 0 w 590"/>
                <a:gd name="T17" fmla="*/ 312 h 622"/>
                <a:gd name="T18" fmla="*/ 2 w 590"/>
                <a:gd name="T19" fmla="*/ 344 h 622"/>
                <a:gd name="T20" fmla="*/ 14 w 590"/>
                <a:gd name="T21" fmla="*/ 404 h 622"/>
                <a:gd name="T22" fmla="*/ 36 w 590"/>
                <a:gd name="T23" fmla="*/ 460 h 622"/>
                <a:gd name="T24" fmla="*/ 68 w 590"/>
                <a:gd name="T25" fmla="*/ 510 h 622"/>
                <a:gd name="T26" fmla="*/ 108 w 590"/>
                <a:gd name="T27" fmla="*/ 552 h 622"/>
                <a:gd name="T28" fmla="*/ 154 w 590"/>
                <a:gd name="T29" fmla="*/ 586 h 622"/>
                <a:gd name="T30" fmla="*/ 208 w 590"/>
                <a:gd name="T31" fmla="*/ 608 h 622"/>
                <a:gd name="T32" fmla="*/ 264 w 590"/>
                <a:gd name="T33" fmla="*/ 622 h 622"/>
                <a:gd name="T34" fmla="*/ 294 w 590"/>
                <a:gd name="T35" fmla="*/ 622 h 622"/>
                <a:gd name="T36" fmla="*/ 354 w 590"/>
                <a:gd name="T37" fmla="*/ 616 h 622"/>
                <a:gd name="T38" fmla="*/ 410 w 590"/>
                <a:gd name="T39" fmla="*/ 598 h 622"/>
                <a:gd name="T40" fmla="*/ 460 w 590"/>
                <a:gd name="T41" fmla="*/ 570 h 622"/>
                <a:gd name="T42" fmla="*/ 504 w 590"/>
                <a:gd name="T43" fmla="*/ 532 h 622"/>
                <a:gd name="T44" fmla="*/ 540 w 590"/>
                <a:gd name="T45" fmla="*/ 486 h 622"/>
                <a:gd name="T46" fmla="*/ 566 w 590"/>
                <a:gd name="T47" fmla="*/ 432 h 622"/>
                <a:gd name="T48" fmla="*/ 584 w 590"/>
                <a:gd name="T49" fmla="*/ 374 h 622"/>
                <a:gd name="T50" fmla="*/ 590 w 590"/>
                <a:gd name="T51" fmla="*/ 312 h 622"/>
                <a:gd name="T52" fmla="*/ 588 w 590"/>
                <a:gd name="T53" fmla="*/ 280 h 622"/>
                <a:gd name="T54" fmla="*/ 576 w 590"/>
                <a:gd name="T55" fmla="*/ 220 h 622"/>
                <a:gd name="T56" fmla="*/ 554 w 590"/>
                <a:gd name="T57" fmla="*/ 164 h 622"/>
                <a:gd name="T58" fmla="*/ 522 w 590"/>
                <a:gd name="T59" fmla="*/ 114 h 622"/>
                <a:gd name="T60" fmla="*/ 482 w 590"/>
                <a:gd name="T61" fmla="*/ 72 h 622"/>
                <a:gd name="T62" fmla="*/ 436 w 590"/>
                <a:gd name="T63" fmla="*/ 38 h 622"/>
                <a:gd name="T64" fmla="*/ 382 w 590"/>
                <a:gd name="T65" fmla="*/ 14 h 622"/>
                <a:gd name="T66" fmla="*/ 326 w 590"/>
                <a:gd name="T67" fmla="*/ 2 h 622"/>
                <a:gd name="T68" fmla="*/ 294 w 590"/>
                <a:gd name="T69" fmla="*/ 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0" h="622">
                  <a:moveTo>
                    <a:pt x="294" y="0"/>
                  </a:moveTo>
                  <a:lnTo>
                    <a:pt x="294" y="0"/>
                  </a:lnTo>
                  <a:lnTo>
                    <a:pt x="264" y="2"/>
                  </a:lnTo>
                  <a:lnTo>
                    <a:pt x="236" y="6"/>
                  </a:lnTo>
                  <a:lnTo>
                    <a:pt x="208" y="14"/>
                  </a:lnTo>
                  <a:lnTo>
                    <a:pt x="180" y="24"/>
                  </a:lnTo>
                  <a:lnTo>
                    <a:pt x="154" y="38"/>
                  </a:lnTo>
                  <a:lnTo>
                    <a:pt x="130" y="54"/>
                  </a:lnTo>
                  <a:lnTo>
                    <a:pt x="108" y="72"/>
                  </a:lnTo>
                  <a:lnTo>
                    <a:pt x="86" y="92"/>
                  </a:lnTo>
                  <a:lnTo>
                    <a:pt x="68" y="114"/>
                  </a:lnTo>
                  <a:lnTo>
                    <a:pt x="50" y="138"/>
                  </a:lnTo>
                  <a:lnTo>
                    <a:pt x="36" y="164"/>
                  </a:lnTo>
                  <a:lnTo>
                    <a:pt x="24" y="190"/>
                  </a:lnTo>
                  <a:lnTo>
                    <a:pt x="14" y="220"/>
                  </a:lnTo>
                  <a:lnTo>
                    <a:pt x="6" y="248"/>
                  </a:lnTo>
                  <a:lnTo>
                    <a:pt x="2" y="280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2" y="344"/>
                  </a:lnTo>
                  <a:lnTo>
                    <a:pt x="6" y="374"/>
                  </a:lnTo>
                  <a:lnTo>
                    <a:pt x="14" y="404"/>
                  </a:lnTo>
                  <a:lnTo>
                    <a:pt x="24" y="432"/>
                  </a:lnTo>
                  <a:lnTo>
                    <a:pt x="36" y="460"/>
                  </a:lnTo>
                  <a:lnTo>
                    <a:pt x="50" y="486"/>
                  </a:lnTo>
                  <a:lnTo>
                    <a:pt x="68" y="510"/>
                  </a:lnTo>
                  <a:lnTo>
                    <a:pt x="86" y="532"/>
                  </a:lnTo>
                  <a:lnTo>
                    <a:pt x="108" y="552"/>
                  </a:lnTo>
                  <a:lnTo>
                    <a:pt x="130" y="570"/>
                  </a:lnTo>
                  <a:lnTo>
                    <a:pt x="154" y="586"/>
                  </a:lnTo>
                  <a:lnTo>
                    <a:pt x="180" y="598"/>
                  </a:lnTo>
                  <a:lnTo>
                    <a:pt x="208" y="608"/>
                  </a:lnTo>
                  <a:lnTo>
                    <a:pt x="236" y="616"/>
                  </a:lnTo>
                  <a:lnTo>
                    <a:pt x="264" y="622"/>
                  </a:lnTo>
                  <a:lnTo>
                    <a:pt x="294" y="622"/>
                  </a:lnTo>
                  <a:lnTo>
                    <a:pt x="294" y="622"/>
                  </a:lnTo>
                  <a:lnTo>
                    <a:pt x="326" y="622"/>
                  </a:lnTo>
                  <a:lnTo>
                    <a:pt x="354" y="616"/>
                  </a:lnTo>
                  <a:lnTo>
                    <a:pt x="382" y="608"/>
                  </a:lnTo>
                  <a:lnTo>
                    <a:pt x="410" y="598"/>
                  </a:lnTo>
                  <a:lnTo>
                    <a:pt x="436" y="586"/>
                  </a:lnTo>
                  <a:lnTo>
                    <a:pt x="460" y="570"/>
                  </a:lnTo>
                  <a:lnTo>
                    <a:pt x="482" y="552"/>
                  </a:lnTo>
                  <a:lnTo>
                    <a:pt x="504" y="532"/>
                  </a:lnTo>
                  <a:lnTo>
                    <a:pt x="522" y="510"/>
                  </a:lnTo>
                  <a:lnTo>
                    <a:pt x="540" y="486"/>
                  </a:lnTo>
                  <a:lnTo>
                    <a:pt x="554" y="460"/>
                  </a:lnTo>
                  <a:lnTo>
                    <a:pt x="566" y="432"/>
                  </a:lnTo>
                  <a:lnTo>
                    <a:pt x="576" y="404"/>
                  </a:lnTo>
                  <a:lnTo>
                    <a:pt x="584" y="374"/>
                  </a:lnTo>
                  <a:lnTo>
                    <a:pt x="588" y="344"/>
                  </a:lnTo>
                  <a:lnTo>
                    <a:pt x="590" y="312"/>
                  </a:lnTo>
                  <a:lnTo>
                    <a:pt x="590" y="312"/>
                  </a:lnTo>
                  <a:lnTo>
                    <a:pt x="588" y="280"/>
                  </a:lnTo>
                  <a:lnTo>
                    <a:pt x="584" y="248"/>
                  </a:lnTo>
                  <a:lnTo>
                    <a:pt x="576" y="220"/>
                  </a:lnTo>
                  <a:lnTo>
                    <a:pt x="566" y="190"/>
                  </a:lnTo>
                  <a:lnTo>
                    <a:pt x="554" y="164"/>
                  </a:lnTo>
                  <a:lnTo>
                    <a:pt x="540" y="138"/>
                  </a:lnTo>
                  <a:lnTo>
                    <a:pt x="522" y="114"/>
                  </a:lnTo>
                  <a:lnTo>
                    <a:pt x="504" y="92"/>
                  </a:lnTo>
                  <a:lnTo>
                    <a:pt x="482" y="72"/>
                  </a:lnTo>
                  <a:lnTo>
                    <a:pt x="460" y="54"/>
                  </a:lnTo>
                  <a:lnTo>
                    <a:pt x="436" y="38"/>
                  </a:lnTo>
                  <a:lnTo>
                    <a:pt x="410" y="24"/>
                  </a:lnTo>
                  <a:lnTo>
                    <a:pt x="382" y="14"/>
                  </a:lnTo>
                  <a:lnTo>
                    <a:pt x="354" y="6"/>
                  </a:lnTo>
                  <a:lnTo>
                    <a:pt x="326" y="2"/>
                  </a:lnTo>
                  <a:lnTo>
                    <a:pt x="294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4"/>
            <p:cNvSpPr>
              <a:spLocks/>
            </p:cNvSpPr>
            <p:nvPr/>
          </p:nvSpPr>
          <p:spPr bwMode="auto">
            <a:xfrm>
              <a:off x="6105" y="2586"/>
              <a:ext cx="592" cy="626"/>
            </a:xfrm>
            <a:custGeom>
              <a:avLst/>
              <a:gdLst>
                <a:gd name="T0" fmla="*/ 296 w 592"/>
                <a:gd name="T1" fmla="*/ 0 h 626"/>
                <a:gd name="T2" fmla="*/ 236 w 592"/>
                <a:gd name="T3" fmla="*/ 6 h 626"/>
                <a:gd name="T4" fmla="*/ 180 w 592"/>
                <a:gd name="T5" fmla="*/ 24 h 626"/>
                <a:gd name="T6" fmla="*/ 130 w 592"/>
                <a:gd name="T7" fmla="*/ 54 h 626"/>
                <a:gd name="T8" fmla="*/ 86 w 592"/>
                <a:gd name="T9" fmla="*/ 92 h 626"/>
                <a:gd name="T10" fmla="*/ 50 w 592"/>
                <a:gd name="T11" fmla="*/ 138 h 626"/>
                <a:gd name="T12" fmla="*/ 24 w 592"/>
                <a:gd name="T13" fmla="*/ 192 h 626"/>
                <a:gd name="T14" fmla="*/ 6 w 592"/>
                <a:gd name="T15" fmla="*/ 250 h 626"/>
                <a:gd name="T16" fmla="*/ 0 w 592"/>
                <a:gd name="T17" fmla="*/ 312 h 626"/>
                <a:gd name="T18" fmla="*/ 2 w 592"/>
                <a:gd name="T19" fmla="*/ 344 h 626"/>
                <a:gd name="T20" fmla="*/ 14 w 592"/>
                <a:gd name="T21" fmla="*/ 406 h 626"/>
                <a:gd name="T22" fmla="*/ 36 w 592"/>
                <a:gd name="T23" fmla="*/ 462 h 626"/>
                <a:gd name="T24" fmla="*/ 68 w 592"/>
                <a:gd name="T25" fmla="*/ 512 h 626"/>
                <a:gd name="T26" fmla="*/ 108 w 592"/>
                <a:gd name="T27" fmla="*/ 554 h 626"/>
                <a:gd name="T28" fmla="*/ 154 w 592"/>
                <a:gd name="T29" fmla="*/ 588 h 626"/>
                <a:gd name="T30" fmla="*/ 208 w 592"/>
                <a:gd name="T31" fmla="*/ 612 h 626"/>
                <a:gd name="T32" fmla="*/ 266 w 592"/>
                <a:gd name="T33" fmla="*/ 624 h 626"/>
                <a:gd name="T34" fmla="*/ 296 w 592"/>
                <a:gd name="T35" fmla="*/ 626 h 626"/>
                <a:gd name="T36" fmla="*/ 356 w 592"/>
                <a:gd name="T37" fmla="*/ 618 h 626"/>
                <a:gd name="T38" fmla="*/ 412 w 592"/>
                <a:gd name="T39" fmla="*/ 600 h 626"/>
                <a:gd name="T40" fmla="*/ 462 w 592"/>
                <a:gd name="T41" fmla="*/ 572 h 626"/>
                <a:gd name="T42" fmla="*/ 506 w 592"/>
                <a:gd name="T43" fmla="*/ 534 h 626"/>
                <a:gd name="T44" fmla="*/ 542 w 592"/>
                <a:gd name="T45" fmla="*/ 488 h 626"/>
                <a:gd name="T46" fmla="*/ 568 w 592"/>
                <a:gd name="T47" fmla="*/ 434 h 626"/>
                <a:gd name="T48" fmla="*/ 586 w 592"/>
                <a:gd name="T49" fmla="*/ 376 h 626"/>
                <a:gd name="T50" fmla="*/ 592 w 592"/>
                <a:gd name="T51" fmla="*/ 312 h 626"/>
                <a:gd name="T52" fmla="*/ 590 w 592"/>
                <a:gd name="T53" fmla="*/ 280 h 626"/>
                <a:gd name="T54" fmla="*/ 578 w 592"/>
                <a:gd name="T55" fmla="*/ 220 h 626"/>
                <a:gd name="T56" fmla="*/ 556 w 592"/>
                <a:gd name="T57" fmla="*/ 164 h 626"/>
                <a:gd name="T58" fmla="*/ 524 w 592"/>
                <a:gd name="T59" fmla="*/ 114 h 626"/>
                <a:gd name="T60" fmla="*/ 484 w 592"/>
                <a:gd name="T61" fmla="*/ 72 h 626"/>
                <a:gd name="T62" fmla="*/ 436 w 592"/>
                <a:gd name="T63" fmla="*/ 38 h 626"/>
                <a:gd name="T64" fmla="*/ 384 w 592"/>
                <a:gd name="T65" fmla="*/ 14 h 626"/>
                <a:gd name="T66" fmla="*/ 326 w 592"/>
                <a:gd name="T67" fmla="*/ 2 h 626"/>
                <a:gd name="T68" fmla="*/ 296 w 592"/>
                <a:gd name="T69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2" h="626">
                  <a:moveTo>
                    <a:pt x="296" y="0"/>
                  </a:moveTo>
                  <a:lnTo>
                    <a:pt x="296" y="0"/>
                  </a:lnTo>
                  <a:lnTo>
                    <a:pt x="266" y="2"/>
                  </a:lnTo>
                  <a:lnTo>
                    <a:pt x="236" y="6"/>
                  </a:lnTo>
                  <a:lnTo>
                    <a:pt x="208" y="14"/>
                  </a:lnTo>
                  <a:lnTo>
                    <a:pt x="180" y="24"/>
                  </a:lnTo>
                  <a:lnTo>
                    <a:pt x="154" y="38"/>
                  </a:lnTo>
                  <a:lnTo>
                    <a:pt x="130" y="54"/>
                  </a:lnTo>
                  <a:lnTo>
                    <a:pt x="108" y="72"/>
                  </a:lnTo>
                  <a:lnTo>
                    <a:pt x="86" y="92"/>
                  </a:lnTo>
                  <a:lnTo>
                    <a:pt x="68" y="114"/>
                  </a:lnTo>
                  <a:lnTo>
                    <a:pt x="50" y="138"/>
                  </a:lnTo>
                  <a:lnTo>
                    <a:pt x="36" y="164"/>
                  </a:lnTo>
                  <a:lnTo>
                    <a:pt x="24" y="192"/>
                  </a:lnTo>
                  <a:lnTo>
                    <a:pt x="14" y="220"/>
                  </a:lnTo>
                  <a:lnTo>
                    <a:pt x="6" y="250"/>
                  </a:lnTo>
                  <a:lnTo>
                    <a:pt x="2" y="280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2" y="344"/>
                  </a:lnTo>
                  <a:lnTo>
                    <a:pt x="6" y="376"/>
                  </a:lnTo>
                  <a:lnTo>
                    <a:pt x="14" y="406"/>
                  </a:lnTo>
                  <a:lnTo>
                    <a:pt x="24" y="434"/>
                  </a:lnTo>
                  <a:lnTo>
                    <a:pt x="36" y="462"/>
                  </a:lnTo>
                  <a:lnTo>
                    <a:pt x="50" y="488"/>
                  </a:lnTo>
                  <a:lnTo>
                    <a:pt x="68" y="512"/>
                  </a:lnTo>
                  <a:lnTo>
                    <a:pt x="86" y="534"/>
                  </a:lnTo>
                  <a:lnTo>
                    <a:pt x="108" y="554"/>
                  </a:lnTo>
                  <a:lnTo>
                    <a:pt x="130" y="572"/>
                  </a:lnTo>
                  <a:lnTo>
                    <a:pt x="154" y="588"/>
                  </a:lnTo>
                  <a:lnTo>
                    <a:pt x="180" y="600"/>
                  </a:lnTo>
                  <a:lnTo>
                    <a:pt x="208" y="612"/>
                  </a:lnTo>
                  <a:lnTo>
                    <a:pt x="236" y="618"/>
                  </a:lnTo>
                  <a:lnTo>
                    <a:pt x="266" y="624"/>
                  </a:lnTo>
                  <a:lnTo>
                    <a:pt x="296" y="626"/>
                  </a:lnTo>
                  <a:lnTo>
                    <a:pt x="296" y="626"/>
                  </a:lnTo>
                  <a:lnTo>
                    <a:pt x="326" y="624"/>
                  </a:lnTo>
                  <a:lnTo>
                    <a:pt x="356" y="618"/>
                  </a:lnTo>
                  <a:lnTo>
                    <a:pt x="384" y="612"/>
                  </a:lnTo>
                  <a:lnTo>
                    <a:pt x="412" y="600"/>
                  </a:lnTo>
                  <a:lnTo>
                    <a:pt x="436" y="588"/>
                  </a:lnTo>
                  <a:lnTo>
                    <a:pt x="462" y="572"/>
                  </a:lnTo>
                  <a:lnTo>
                    <a:pt x="484" y="554"/>
                  </a:lnTo>
                  <a:lnTo>
                    <a:pt x="506" y="534"/>
                  </a:lnTo>
                  <a:lnTo>
                    <a:pt x="524" y="512"/>
                  </a:lnTo>
                  <a:lnTo>
                    <a:pt x="542" y="488"/>
                  </a:lnTo>
                  <a:lnTo>
                    <a:pt x="556" y="462"/>
                  </a:lnTo>
                  <a:lnTo>
                    <a:pt x="568" y="434"/>
                  </a:lnTo>
                  <a:lnTo>
                    <a:pt x="578" y="406"/>
                  </a:lnTo>
                  <a:lnTo>
                    <a:pt x="586" y="376"/>
                  </a:lnTo>
                  <a:lnTo>
                    <a:pt x="590" y="344"/>
                  </a:lnTo>
                  <a:lnTo>
                    <a:pt x="592" y="312"/>
                  </a:lnTo>
                  <a:lnTo>
                    <a:pt x="592" y="312"/>
                  </a:lnTo>
                  <a:lnTo>
                    <a:pt x="590" y="280"/>
                  </a:lnTo>
                  <a:lnTo>
                    <a:pt x="586" y="250"/>
                  </a:lnTo>
                  <a:lnTo>
                    <a:pt x="578" y="220"/>
                  </a:lnTo>
                  <a:lnTo>
                    <a:pt x="568" y="192"/>
                  </a:lnTo>
                  <a:lnTo>
                    <a:pt x="556" y="164"/>
                  </a:lnTo>
                  <a:lnTo>
                    <a:pt x="542" y="138"/>
                  </a:lnTo>
                  <a:lnTo>
                    <a:pt x="524" y="114"/>
                  </a:lnTo>
                  <a:lnTo>
                    <a:pt x="506" y="92"/>
                  </a:lnTo>
                  <a:lnTo>
                    <a:pt x="484" y="72"/>
                  </a:lnTo>
                  <a:lnTo>
                    <a:pt x="462" y="54"/>
                  </a:lnTo>
                  <a:lnTo>
                    <a:pt x="436" y="38"/>
                  </a:lnTo>
                  <a:lnTo>
                    <a:pt x="412" y="24"/>
                  </a:lnTo>
                  <a:lnTo>
                    <a:pt x="384" y="14"/>
                  </a:lnTo>
                  <a:lnTo>
                    <a:pt x="356" y="6"/>
                  </a:lnTo>
                  <a:lnTo>
                    <a:pt x="326" y="2"/>
                  </a:lnTo>
                  <a:lnTo>
                    <a:pt x="296" y="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rgbClr val="FFD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5"/>
            <p:cNvSpPr>
              <a:spLocks/>
            </p:cNvSpPr>
            <p:nvPr/>
          </p:nvSpPr>
          <p:spPr bwMode="auto">
            <a:xfrm>
              <a:off x="6105" y="2584"/>
              <a:ext cx="594" cy="628"/>
            </a:xfrm>
            <a:custGeom>
              <a:avLst/>
              <a:gdLst>
                <a:gd name="T0" fmla="*/ 296 w 594"/>
                <a:gd name="T1" fmla="*/ 0 h 628"/>
                <a:gd name="T2" fmla="*/ 238 w 594"/>
                <a:gd name="T3" fmla="*/ 6 h 628"/>
                <a:gd name="T4" fmla="*/ 182 w 594"/>
                <a:gd name="T5" fmla="*/ 24 h 628"/>
                <a:gd name="T6" fmla="*/ 130 w 594"/>
                <a:gd name="T7" fmla="*/ 54 h 628"/>
                <a:gd name="T8" fmla="*/ 86 w 594"/>
                <a:gd name="T9" fmla="*/ 92 h 628"/>
                <a:gd name="T10" fmla="*/ 50 w 594"/>
                <a:gd name="T11" fmla="*/ 138 h 628"/>
                <a:gd name="T12" fmla="*/ 22 w 594"/>
                <a:gd name="T13" fmla="*/ 192 h 628"/>
                <a:gd name="T14" fmla="*/ 6 w 594"/>
                <a:gd name="T15" fmla="*/ 250 h 628"/>
                <a:gd name="T16" fmla="*/ 0 w 594"/>
                <a:gd name="T17" fmla="*/ 314 h 628"/>
                <a:gd name="T18" fmla="*/ 0 w 594"/>
                <a:gd name="T19" fmla="*/ 346 h 628"/>
                <a:gd name="T20" fmla="*/ 12 w 594"/>
                <a:gd name="T21" fmla="*/ 408 h 628"/>
                <a:gd name="T22" fmla="*/ 36 w 594"/>
                <a:gd name="T23" fmla="*/ 464 h 628"/>
                <a:gd name="T24" fmla="*/ 68 w 594"/>
                <a:gd name="T25" fmla="*/ 514 h 628"/>
                <a:gd name="T26" fmla="*/ 108 w 594"/>
                <a:gd name="T27" fmla="*/ 556 h 628"/>
                <a:gd name="T28" fmla="*/ 156 w 594"/>
                <a:gd name="T29" fmla="*/ 590 h 628"/>
                <a:gd name="T30" fmla="*/ 208 w 594"/>
                <a:gd name="T31" fmla="*/ 614 h 628"/>
                <a:gd name="T32" fmla="*/ 266 w 594"/>
                <a:gd name="T33" fmla="*/ 626 h 628"/>
                <a:gd name="T34" fmla="*/ 296 w 594"/>
                <a:gd name="T35" fmla="*/ 628 h 628"/>
                <a:gd name="T36" fmla="*/ 356 w 594"/>
                <a:gd name="T37" fmla="*/ 622 h 628"/>
                <a:gd name="T38" fmla="*/ 412 w 594"/>
                <a:gd name="T39" fmla="*/ 604 h 628"/>
                <a:gd name="T40" fmla="*/ 464 w 594"/>
                <a:gd name="T41" fmla="*/ 574 h 628"/>
                <a:gd name="T42" fmla="*/ 508 w 594"/>
                <a:gd name="T43" fmla="*/ 536 h 628"/>
                <a:gd name="T44" fmla="*/ 544 w 594"/>
                <a:gd name="T45" fmla="*/ 490 h 628"/>
                <a:gd name="T46" fmla="*/ 572 w 594"/>
                <a:gd name="T47" fmla="*/ 436 h 628"/>
                <a:gd name="T48" fmla="*/ 588 w 594"/>
                <a:gd name="T49" fmla="*/ 376 h 628"/>
                <a:gd name="T50" fmla="*/ 594 w 594"/>
                <a:gd name="T51" fmla="*/ 314 h 628"/>
                <a:gd name="T52" fmla="*/ 592 w 594"/>
                <a:gd name="T53" fmla="*/ 282 h 628"/>
                <a:gd name="T54" fmla="*/ 582 w 594"/>
                <a:gd name="T55" fmla="*/ 220 h 628"/>
                <a:gd name="T56" fmla="*/ 558 w 594"/>
                <a:gd name="T57" fmla="*/ 164 h 628"/>
                <a:gd name="T58" fmla="*/ 526 w 594"/>
                <a:gd name="T59" fmla="*/ 114 h 628"/>
                <a:gd name="T60" fmla="*/ 486 w 594"/>
                <a:gd name="T61" fmla="*/ 72 h 628"/>
                <a:gd name="T62" fmla="*/ 438 w 594"/>
                <a:gd name="T63" fmla="*/ 38 h 628"/>
                <a:gd name="T64" fmla="*/ 386 w 594"/>
                <a:gd name="T65" fmla="*/ 14 h 628"/>
                <a:gd name="T66" fmla="*/ 328 w 594"/>
                <a:gd name="T67" fmla="*/ 2 h 628"/>
                <a:gd name="T68" fmla="*/ 296 w 594"/>
                <a:gd name="T6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4" h="628">
                  <a:moveTo>
                    <a:pt x="296" y="0"/>
                  </a:moveTo>
                  <a:lnTo>
                    <a:pt x="296" y="0"/>
                  </a:lnTo>
                  <a:lnTo>
                    <a:pt x="266" y="2"/>
                  </a:lnTo>
                  <a:lnTo>
                    <a:pt x="238" y="6"/>
                  </a:lnTo>
                  <a:lnTo>
                    <a:pt x="208" y="14"/>
                  </a:lnTo>
                  <a:lnTo>
                    <a:pt x="182" y="24"/>
                  </a:lnTo>
                  <a:lnTo>
                    <a:pt x="156" y="38"/>
                  </a:lnTo>
                  <a:lnTo>
                    <a:pt x="130" y="54"/>
                  </a:lnTo>
                  <a:lnTo>
                    <a:pt x="108" y="72"/>
                  </a:lnTo>
                  <a:lnTo>
                    <a:pt x="86" y="92"/>
                  </a:lnTo>
                  <a:lnTo>
                    <a:pt x="68" y="114"/>
                  </a:lnTo>
                  <a:lnTo>
                    <a:pt x="50" y="138"/>
                  </a:lnTo>
                  <a:lnTo>
                    <a:pt x="36" y="164"/>
                  </a:lnTo>
                  <a:lnTo>
                    <a:pt x="22" y="192"/>
                  </a:lnTo>
                  <a:lnTo>
                    <a:pt x="12" y="220"/>
                  </a:lnTo>
                  <a:lnTo>
                    <a:pt x="6" y="250"/>
                  </a:lnTo>
                  <a:lnTo>
                    <a:pt x="0" y="282"/>
                  </a:lnTo>
                  <a:lnTo>
                    <a:pt x="0" y="314"/>
                  </a:lnTo>
                  <a:lnTo>
                    <a:pt x="0" y="314"/>
                  </a:lnTo>
                  <a:lnTo>
                    <a:pt x="0" y="346"/>
                  </a:lnTo>
                  <a:lnTo>
                    <a:pt x="6" y="376"/>
                  </a:lnTo>
                  <a:lnTo>
                    <a:pt x="12" y="408"/>
                  </a:lnTo>
                  <a:lnTo>
                    <a:pt x="22" y="436"/>
                  </a:lnTo>
                  <a:lnTo>
                    <a:pt x="36" y="464"/>
                  </a:lnTo>
                  <a:lnTo>
                    <a:pt x="50" y="490"/>
                  </a:lnTo>
                  <a:lnTo>
                    <a:pt x="68" y="514"/>
                  </a:lnTo>
                  <a:lnTo>
                    <a:pt x="86" y="536"/>
                  </a:lnTo>
                  <a:lnTo>
                    <a:pt x="108" y="556"/>
                  </a:lnTo>
                  <a:lnTo>
                    <a:pt x="130" y="574"/>
                  </a:lnTo>
                  <a:lnTo>
                    <a:pt x="156" y="590"/>
                  </a:lnTo>
                  <a:lnTo>
                    <a:pt x="182" y="604"/>
                  </a:lnTo>
                  <a:lnTo>
                    <a:pt x="208" y="614"/>
                  </a:lnTo>
                  <a:lnTo>
                    <a:pt x="238" y="622"/>
                  </a:lnTo>
                  <a:lnTo>
                    <a:pt x="266" y="626"/>
                  </a:lnTo>
                  <a:lnTo>
                    <a:pt x="296" y="628"/>
                  </a:lnTo>
                  <a:lnTo>
                    <a:pt x="296" y="628"/>
                  </a:lnTo>
                  <a:lnTo>
                    <a:pt x="328" y="626"/>
                  </a:lnTo>
                  <a:lnTo>
                    <a:pt x="356" y="622"/>
                  </a:lnTo>
                  <a:lnTo>
                    <a:pt x="386" y="614"/>
                  </a:lnTo>
                  <a:lnTo>
                    <a:pt x="412" y="604"/>
                  </a:lnTo>
                  <a:lnTo>
                    <a:pt x="438" y="590"/>
                  </a:lnTo>
                  <a:lnTo>
                    <a:pt x="464" y="574"/>
                  </a:lnTo>
                  <a:lnTo>
                    <a:pt x="486" y="556"/>
                  </a:lnTo>
                  <a:lnTo>
                    <a:pt x="508" y="536"/>
                  </a:lnTo>
                  <a:lnTo>
                    <a:pt x="526" y="514"/>
                  </a:lnTo>
                  <a:lnTo>
                    <a:pt x="544" y="490"/>
                  </a:lnTo>
                  <a:lnTo>
                    <a:pt x="558" y="464"/>
                  </a:lnTo>
                  <a:lnTo>
                    <a:pt x="572" y="436"/>
                  </a:lnTo>
                  <a:lnTo>
                    <a:pt x="582" y="408"/>
                  </a:lnTo>
                  <a:lnTo>
                    <a:pt x="588" y="376"/>
                  </a:lnTo>
                  <a:lnTo>
                    <a:pt x="592" y="346"/>
                  </a:lnTo>
                  <a:lnTo>
                    <a:pt x="594" y="314"/>
                  </a:lnTo>
                  <a:lnTo>
                    <a:pt x="594" y="314"/>
                  </a:lnTo>
                  <a:lnTo>
                    <a:pt x="592" y="282"/>
                  </a:lnTo>
                  <a:lnTo>
                    <a:pt x="588" y="250"/>
                  </a:lnTo>
                  <a:lnTo>
                    <a:pt x="582" y="220"/>
                  </a:lnTo>
                  <a:lnTo>
                    <a:pt x="572" y="192"/>
                  </a:lnTo>
                  <a:lnTo>
                    <a:pt x="558" y="164"/>
                  </a:lnTo>
                  <a:lnTo>
                    <a:pt x="544" y="138"/>
                  </a:lnTo>
                  <a:lnTo>
                    <a:pt x="526" y="114"/>
                  </a:lnTo>
                  <a:lnTo>
                    <a:pt x="508" y="92"/>
                  </a:lnTo>
                  <a:lnTo>
                    <a:pt x="486" y="72"/>
                  </a:lnTo>
                  <a:lnTo>
                    <a:pt x="464" y="54"/>
                  </a:lnTo>
                  <a:lnTo>
                    <a:pt x="438" y="38"/>
                  </a:lnTo>
                  <a:lnTo>
                    <a:pt x="412" y="24"/>
                  </a:lnTo>
                  <a:lnTo>
                    <a:pt x="386" y="14"/>
                  </a:lnTo>
                  <a:lnTo>
                    <a:pt x="356" y="6"/>
                  </a:lnTo>
                  <a:lnTo>
                    <a:pt x="328" y="2"/>
                  </a:lnTo>
                  <a:lnTo>
                    <a:pt x="296" y="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6"/>
            <p:cNvSpPr>
              <a:spLocks/>
            </p:cNvSpPr>
            <p:nvPr/>
          </p:nvSpPr>
          <p:spPr bwMode="auto">
            <a:xfrm>
              <a:off x="6103" y="2582"/>
              <a:ext cx="598" cy="630"/>
            </a:xfrm>
            <a:custGeom>
              <a:avLst/>
              <a:gdLst>
                <a:gd name="T0" fmla="*/ 300 w 598"/>
                <a:gd name="T1" fmla="*/ 0 h 630"/>
                <a:gd name="T2" fmla="*/ 240 w 598"/>
                <a:gd name="T3" fmla="*/ 6 h 630"/>
                <a:gd name="T4" fmla="*/ 184 w 598"/>
                <a:gd name="T5" fmla="*/ 24 h 630"/>
                <a:gd name="T6" fmla="*/ 132 w 598"/>
                <a:gd name="T7" fmla="*/ 54 h 630"/>
                <a:gd name="T8" fmla="*/ 88 w 598"/>
                <a:gd name="T9" fmla="*/ 92 h 630"/>
                <a:gd name="T10" fmla="*/ 52 w 598"/>
                <a:gd name="T11" fmla="*/ 138 h 630"/>
                <a:gd name="T12" fmla="*/ 24 w 598"/>
                <a:gd name="T13" fmla="*/ 192 h 630"/>
                <a:gd name="T14" fmla="*/ 8 w 598"/>
                <a:gd name="T15" fmla="*/ 252 h 630"/>
                <a:gd name="T16" fmla="*/ 0 w 598"/>
                <a:gd name="T17" fmla="*/ 314 h 630"/>
                <a:gd name="T18" fmla="*/ 2 w 598"/>
                <a:gd name="T19" fmla="*/ 348 h 630"/>
                <a:gd name="T20" fmla="*/ 14 w 598"/>
                <a:gd name="T21" fmla="*/ 408 h 630"/>
                <a:gd name="T22" fmla="*/ 38 w 598"/>
                <a:gd name="T23" fmla="*/ 466 h 630"/>
                <a:gd name="T24" fmla="*/ 70 w 598"/>
                <a:gd name="T25" fmla="*/ 516 h 630"/>
                <a:gd name="T26" fmla="*/ 110 w 598"/>
                <a:gd name="T27" fmla="*/ 558 h 630"/>
                <a:gd name="T28" fmla="*/ 158 w 598"/>
                <a:gd name="T29" fmla="*/ 592 h 630"/>
                <a:gd name="T30" fmla="*/ 212 w 598"/>
                <a:gd name="T31" fmla="*/ 616 h 630"/>
                <a:gd name="T32" fmla="*/ 270 w 598"/>
                <a:gd name="T33" fmla="*/ 628 h 630"/>
                <a:gd name="T34" fmla="*/ 300 w 598"/>
                <a:gd name="T35" fmla="*/ 630 h 630"/>
                <a:gd name="T36" fmla="*/ 360 w 598"/>
                <a:gd name="T37" fmla="*/ 624 h 630"/>
                <a:gd name="T38" fmla="*/ 416 w 598"/>
                <a:gd name="T39" fmla="*/ 606 h 630"/>
                <a:gd name="T40" fmla="*/ 466 w 598"/>
                <a:gd name="T41" fmla="*/ 576 h 630"/>
                <a:gd name="T42" fmla="*/ 512 w 598"/>
                <a:gd name="T43" fmla="*/ 538 h 630"/>
                <a:gd name="T44" fmla="*/ 548 w 598"/>
                <a:gd name="T45" fmla="*/ 492 h 630"/>
                <a:gd name="T46" fmla="*/ 576 w 598"/>
                <a:gd name="T47" fmla="*/ 438 h 630"/>
                <a:gd name="T48" fmla="*/ 592 w 598"/>
                <a:gd name="T49" fmla="*/ 378 h 630"/>
                <a:gd name="T50" fmla="*/ 598 w 598"/>
                <a:gd name="T51" fmla="*/ 314 h 630"/>
                <a:gd name="T52" fmla="*/ 598 w 598"/>
                <a:gd name="T53" fmla="*/ 282 h 630"/>
                <a:gd name="T54" fmla="*/ 586 w 598"/>
                <a:gd name="T55" fmla="*/ 222 h 630"/>
                <a:gd name="T56" fmla="*/ 562 w 598"/>
                <a:gd name="T57" fmla="*/ 164 h 630"/>
                <a:gd name="T58" fmla="*/ 530 w 598"/>
                <a:gd name="T59" fmla="*/ 114 h 630"/>
                <a:gd name="T60" fmla="*/ 490 w 598"/>
                <a:gd name="T61" fmla="*/ 72 h 630"/>
                <a:gd name="T62" fmla="*/ 442 w 598"/>
                <a:gd name="T63" fmla="*/ 38 h 630"/>
                <a:gd name="T64" fmla="*/ 388 w 598"/>
                <a:gd name="T65" fmla="*/ 14 h 630"/>
                <a:gd name="T66" fmla="*/ 330 w 598"/>
                <a:gd name="T67" fmla="*/ 0 h 630"/>
                <a:gd name="T68" fmla="*/ 300 w 598"/>
                <a:gd name="T6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8" h="630">
                  <a:moveTo>
                    <a:pt x="300" y="0"/>
                  </a:moveTo>
                  <a:lnTo>
                    <a:pt x="300" y="0"/>
                  </a:lnTo>
                  <a:lnTo>
                    <a:pt x="270" y="0"/>
                  </a:lnTo>
                  <a:lnTo>
                    <a:pt x="240" y="6"/>
                  </a:lnTo>
                  <a:lnTo>
                    <a:pt x="212" y="14"/>
                  </a:lnTo>
                  <a:lnTo>
                    <a:pt x="184" y="24"/>
                  </a:lnTo>
                  <a:lnTo>
                    <a:pt x="158" y="38"/>
                  </a:lnTo>
                  <a:lnTo>
                    <a:pt x="132" y="54"/>
                  </a:lnTo>
                  <a:lnTo>
                    <a:pt x="110" y="72"/>
                  </a:lnTo>
                  <a:lnTo>
                    <a:pt x="88" y="92"/>
                  </a:lnTo>
                  <a:lnTo>
                    <a:pt x="70" y="114"/>
                  </a:lnTo>
                  <a:lnTo>
                    <a:pt x="52" y="138"/>
                  </a:lnTo>
                  <a:lnTo>
                    <a:pt x="38" y="164"/>
                  </a:lnTo>
                  <a:lnTo>
                    <a:pt x="24" y="192"/>
                  </a:lnTo>
                  <a:lnTo>
                    <a:pt x="14" y="222"/>
                  </a:lnTo>
                  <a:lnTo>
                    <a:pt x="8" y="252"/>
                  </a:lnTo>
                  <a:lnTo>
                    <a:pt x="2" y="282"/>
                  </a:lnTo>
                  <a:lnTo>
                    <a:pt x="0" y="314"/>
                  </a:lnTo>
                  <a:lnTo>
                    <a:pt x="0" y="314"/>
                  </a:lnTo>
                  <a:lnTo>
                    <a:pt x="2" y="348"/>
                  </a:lnTo>
                  <a:lnTo>
                    <a:pt x="8" y="378"/>
                  </a:lnTo>
                  <a:lnTo>
                    <a:pt x="14" y="408"/>
                  </a:lnTo>
                  <a:lnTo>
                    <a:pt x="24" y="438"/>
                  </a:lnTo>
                  <a:lnTo>
                    <a:pt x="38" y="466"/>
                  </a:lnTo>
                  <a:lnTo>
                    <a:pt x="52" y="492"/>
                  </a:lnTo>
                  <a:lnTo>
                    <a:pt x="70" y="516"/>
                  </a:lnTo>
                  <a:lnTo>
                    <a:pt x="88" y="538"/>
                  </a:lnTo>
                  <a:lnTo>
                    <a:pt x="110" y="558"/>
                  </a:lnTo>
                  <a:lnTo>
                    <a:pt x="132" y="576"/>
                  </a:lnTo>
                  <a:lnTo>
                    <a:pt x="158" y="592"/>
                  </a:lnTo>
                  <a:lnTo>
                    <a:pt x="184" y="606"/>
                  </a:lnTo>
                  <a:lnTo>
                    <a:pt x="212" y="616"/>
                  </a:lnTo>
                  <a:lnTo>
                    <a:pt x="240" y="624"/>
                  </a:lnTo>
                  <a:lnTo>
                    <a:pt x="270" y="628"/>
                  </a:lnTo>
                  <a:lnTo>
                    <a:pt x="300" y="630"/>
                  </a:lnTo>
                  <a:lnTo>
                    <a:pt x="300" y="630"/>
                  </a:lnTo>
                  <a:lnTo>
                    <a:pt x="330" y="628"/>
                  </a:lnTo>
                  <a:lnTo>
                    <a:pt x="360" y="624"/>
                  </a:lnTo>
                  <a:lnTo>
                    <a:pt x="388" y="616"/>
                  </a:lnTo>
                  <a:lnTo>
                    <a:pt x="416" y="606"/>
                  </a:lnTo>
                  <a:lnTo>
                    <a:pt x="442" y="592"/>
                  </a:lnTo>
                  <a:lnTo>
                    <a:pt x="466" y="576"/>
                  </a:lnTo>
                  <a:lnTo>
                    <a:pt x="490" y="558"/>
                  </a:lnTo>
                  <a:lnTo>
                    <a:pt x="512" y="538"/>
                  </a:lnTo>
                  <a:lnTo>
                    <a:pt x="530" y="516"/>
                  </a:lnTo>
                  <a:lnTo>
                    <a:pt x="548" y="492"/>
                  </a:lnTo>
                  <a:lnTo>
                    <a:pt x="562" y="466"/>
                  </a:lnTo>
                  <a:lnTo>
                    <a:pt x="576" y="438"/>
                  </a:lnTo>
                  <a:lnTo>
                    <a:pt x="586" y="408"/>
                  </a:lnTo>
                  <a:lnTo>
                    <a:pt x="592" y="378"/>
                  </a:lnTo>
                  <a:lnTo>
                    <a:pt x="598" y="348"/>
                  </a:lnTo>
                  <a:lnTo>
                    <a:pt x="598" y="314"/>
                  </a:lnTo>
                  <a:lnTo>
                    <a:pt x="598" y="314"/>
                  </a:lnTo>
                  <a:lnTo>
                    <a:pt x="598" y="282"/>
                  </a:lnTo>
                  <a:lnTo>
                    <a:pt x="592" y="252"/>
                  </a:lnTo>
                  <a:lnTo>
                    <a:pt x="586" y="222"/>
                  </a:lnTo>
                  <a:lnTo>
                    <a:pt x="576" y="192"/>
                  </a:lnTo>
                  <a:lnTo>
                    <a:pt x="562" y="164"/>
                  </a:lnTo>
                  <a:lnTo>
                    <a:pt x="548" y="138"/>
                  </a:lnTo>
                  <a:lnTo>
                    <a:pt x="530" y="114"/>
                  </a:lnTo>
                  <a:lnTo>
                    <a:pt x="512" y="92"/>
                  </a:lnTo>
                  <a:lnTo>
                    <a:pt x="490" y="72"/>
                  </a:lnTo>
                  <a:lnTo>
                    <a:pt x="466" y="54"/>
                  </a:lnTo>
                  <a:lnTo>
                    <a:pt x="442" y="38"/>
                  </a:lnTo>
                  <a:lnTo>
                    <a:pt x="416" y="24"/>
                  </a:lnTo>
                  <a:lnTo>
                    <a:pt x="388" y="14"/>
                  </a:lnTo>
                  <a:lnTo>
                    <a:pt x="360" y="6"/>
                  </a:lnTo>
                  <a:lnTo>
                    <a:pt x="330" y="0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7"/>
            <p:cNvSpPr>
              <a:spLocks/>
            </p:cNvSpPr>
            <p:nvPr/>
          </p:nvSpPr>
          <p:spPr bwMode="auto">
            <a:xfrm>
              <a:off x="6103" y="2580"/>
              <a:ext cx="602" cy="634"/>
            </a:xfrm>
            <a:custGeom>
              <a:avLst/>
              <a:gdLst>
                <a:gd name="T0" fmla="*/ 300 w 602"/>
                <a:gd name="T1" fmla="*/ 0 h 634"/>
                <a:gd name="T2" fmla="*/ 240 w 602"/>
                <a:gd name="T3" fmla="*/ 6 h 634"/>
                <a:gd name="T4" fmla="*/ 184 w 602"/>
                <a:gd name="T5" fmla="*/ 24 h 634"/>
                <a:gd name="T6" fmla="*/ 134 w 602"/>
                <a:gd name="T7" fmla="*/ 54 h 634"/>
                <a:gd name="T8" fmla="*/ 88 w 602"/>
                <a:gd name="T9" fmla="*/ 92 h 634"/>
                <a:gd name="T10" fmla="*/ 52 w 602"/>
                <a:gd name="T11" fmla="*/ 140 h 634"/>
                <a:gd name="T12" fmla="*/ 24 w 602"/>
                <a:gd name="T13" fmla="*/ 192 h 634"/>
                <a:gd name="T14" fmla="*/ 6 w 602"/>
                <a:gd name="T15" fmla="*/ 252 h 634"/>
                <a:gd name="T16" fmla="*/ 0 w 602"/>
                <a:gd name="T17" fmla="*/ 316 h 634"/>
                <a:gd name="T18" fmla="*/ 2 w 602"/>
                <a:gd name="T19" fmla="*/ 348 h 634"/>
                <a:gd name="T20" fmla="*/ 14 w 602"/>
                <a:gd name="T21" fmla="*/ 410 h 634"/>
                <a:gd name="T22" fmla="*/ 36 w 602"/>
                <a:gd name="T23" fmla="*/ 468 h 634"/>
                <a:gd name="T24" fmla="*/ 70 w 602"/>
                <a:gd name="T25" fmla="*/ 518 h 634"/>
                <a:gd name="T26" fmla="*/ 110 w 602"/>
                <a:gd name="T27" fmla="*/ 560 h 634"/>
                <a:gd name="T28" fmla="*/ 158 w 602"/>
                <a:gd name="T29" fmla="*/ 594 h 634"/>
                <a:gd name="T30" fmla="*/ 212 w 602"/>
                <a:gd name="T31" fmla="*/ 618 h 634"/>
                <a:gd name="T32" fmla="*/ 270 w 602"/>
                <a:gd name="T33" fmla="*/ 632 h 634"/>
                <a:gd name="T34" fmla="*/ 300 w 602"/>
                <a:gd name="T35" fmla="*/ 634 h 634"/>
                <a:gd name="T36" fmla="*/ 362 w 602"/>
                <a:gd name="T37" fmla="*/ 626 h 634"/>
                <a:gd name="T38" fmla="*/ 418 w 602"/>
                <a:gd name="T39" fmla="*/ 608 h 634"/>
                <a:gd name="T40" fmla="*/ 468 w 602"/>
                <a:gd name="T41" fmla="*/ 578 h 634"/>
                <a:gd name="T42" fmla="*/ 514 w 602"/>
                <a:gd name="T43" fmla="*/ 540 h 634"/>
                <a:gd name="T44" fmla="*/ 550 w 602"/>
                <a:gd name="T45" fmla="*/ 494 h 634"/>
                <a:gd name="T46" fmla="*/ 578 w 602"/>
                <a:gd name="T47" fmla="*/ 440 h 634"/>
                <a:gd name="T48" fmla="*/ 596 w 602"/>
                <a:gd name="T49" fmla="*/ 380 h 634"/>
                <a:gd name="T50" fmla="*/ 602 w 602"/>
                <a:gd name="T51" fmla="*/ 316 h 634"/>
                <a:gd name="T52" fmla="*/ 600 w 602"/>
                <a:gd name="T53" fmla="*/ 284 h 634"/>
                <a:gd name="T54" fmla="*/ 588 w 602"/>
                <a:gd name="T55" fmla="*/ 222 h 634"/>
                <a:gd name="T56" fmla="*/ 564 w 602"/>
                <a:gd name="T57" fmla="*/ 166 h 634"/>
                <a:gd name="T58" fmla="*/ 532 w 602"/>
                <a:gd name="T59" fmla="*/ 114 h 634"/>
                <a:gd name="T60" fmla="*/ 492 w 602"/>
                <a:gd name="T61" fmla="*/ 72 h 634"/>
                <a:gd name="T62" fmla="*/ 444 w 602"/>
                <a:gd name="T63" fmla="*/ 38 h 634"/>
                <a:gd name="T64" fmla="*/ 390 w 602"/>
                <a:gd name="T65" fmla="*/ 14 h 634"/>
                <a:gd name="T66" fmla="*/ 332 w 602"/>
                <a:gd name="T67" fmla="*/ 0 h 634"/>
                <a:gd name="T68" fmla="*/ 300 w 602"/>
                <a:gd name="T69" fmla="*/ 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2" h="634">
                  <a:moveTo>
                    <a:pt x="300" y="0"/>
                  </a:moveTo>
                  <a:lnTo>
                    <a:pt x="300" y="0"/>
                  </a:lnTo>
                  <a:lnTo>
                    <a:pt x="270" y="0"/>
                  </a:lnTo>
                  <a:lnTo>
                    <a:pt x="240" y="6"/>
                  </a:lnTo>
                  <a:lnTo>
                    <a:pt x="212" y="14"/>
                  </a:lnTo>
                  <a:lnTo>
                    <a:pt x="184" y="24"/>
                  </a:lnTo>
                  <a:lnTo>
                    <a:pt x="158" y="38"/>
                  </a:lnTo>
                  <a:lnTo>
                    <a:pt x="134" y="54"/>
                  </a:lnTo>
                  <a:lnTo>
                    <a:pt x="110" y="72"/>
                  </a:lnTo>
                  <a:lnTo>
                    <a:pt x="88" y="92"/>
                  </a:lnTo>
                  <a:lnTo>
                    <a:pt x="70" y="114"/>
                  </a:lnTo>
                  <a:lnTo>
                    <a:pt x="52" y="140"/>
                  </a:lnTo>
                  <a:lnTo>
                    <a:pt x="36" y="166"/>
                  </a:lnTo>
                  <a:lnTo>
                    <a:pt x="24" y="192"/>
                  </a:lnTo>
                  <a:lnTo>
                    <a:pt x="14" y="222"/>
                  </a:lnTo>
                  <a:lnTo>
                    <a:pt x="6" y="252"/>
                  </a:lnTo>
                  <a:lnTo>
                    <a:pt x="2" y="28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2" y="348"/>
                  </a:lnTo>
                  <a:lnTo>
                    <a:pt x="6" y="380"/>
                  </a:lnTo>
                  <a:lnTo>
                    <a:pt x="14" y="410"/>
                  </a:lnTo>
                  <a:lnTo>
                    <a:pt x="24" y="440"/>
                  </a:lnTo>
                  <a:lnTo>
                    <a:pt x="36" y="468"/>
                  </a:lnTo>
                  <a:lnTo>
                    <a:pt x="52" y="494"/>
                  </a:lnTo>
                  <a:lnTo>
                    <a:pt x="70" y="518"/>
                  </a:lnTo>
                  <a:lnTo>
                    <a:pt x="88" y="540"/>
                  </a:lnTo>
                  <a:lnTo>
                    <a:pt x="110" y="560"/>
                  </a:lnTo>
                  <a:lnTo>
                    <a:pt x="134" y="578"/>
                  </a:lnTo>
                  <a:lnTo>
                    <a:pt x="158" y="594"/>
                  </a:lnTo>
                  <a:lnTo>
                    <a:pt x="184" y="608"/>
                  </a:lnTo>
                  <a:lnTo>
                    <a:pt x="212" y="618"/>
                  </a:lnTo>
                  <a:lnTo>
                    <a:pt x="240" y="626"/>
                  </a:lnTo>
                  <a:lnTo>
                    <a:pt x="270" y="632"/>
                  </a:lnTo>
                  <a:lnTo>
                    <a:pt x="300" y="634"/>
                  </a:lnTo>
                  <a:lnTo>
                    <a:pt x="300" y="634"/>
                  </a:lnTo>
                  <a:lnTo>
                    <a:pt x="332" y="632"/>
                  </a:lnTo>
                  <a:lnTo>
                    <a:pt x="362" y="626"/>
                  </a:lnTo>
                  <a:lnTo>
                    <a:pt x="390" y="618"/>
                  </a:lnTo>
                  <a:lnTo>
                    <a:pt x="418" y="608"/>
                  </a:lnTo>
                  <a:lnTo>
                    <a:pt x="444" y="594"/>
                  </a:lnTo>
                  <a:lnTo>
                    <a:pt x="468" y="578"/>
                  </a:lnTo>
                  <a:lnTo>
                    <a:pt x="492" y="560"/>
                  </a:lnTo>
                  <a:lnTo>
                    <a:pt x="514" y="540"/>
                  </a:lnTo>
                  <a:lnTo>
                    <a:pt x="532" y="518"/>
                  </a:lnTo>
                  <a:lnTo>
                    <a:pt x="550" y="494"/>
                  </a:lnTo>
                  <a:lnTo>
                    <a:pt x="564" y="468"/>
                  </a:lnTo>
                  <a:lnTo>
                    <a:pt x="578" y="440"/>
                  </a:lnTo>
                  <a:lnTo>
                    <a:pt x="588" y="410"/>
                  </a:lnTo>
                  <a:lnTo>
                    <a:pt x="596" y="380"/>
                  </a:lnTo>
                  <a:lnTo>
                    <a:pt x="600" y="348"/>
                  </a:lnTo>
                  <a:lnTo>
                    <a:pt x="602" y="316"/>
                  </a:lnTo>
                  <a:lnTo>
                    <a:pt x="602" y="316"/>
                  </a:lnTo>
                  <a:lnTo>
                    <a:pt x="600" y="284"/>
                  </a:lnTo>
                  <a:lnTo>
                    <a:pt x="596" y="252"/>
                  </a:lnTo>
                  <a:lnTo>
                    <a:pt x="588" y="222"/>
                  </a:lnTo>
                  <a:lnTo>
                    <a:pt x="578" y="192"/>
                  </a:lnTo>
                  <a:lnTo>
                    <a:pt x="564" y="166"/>
                  </a:lnTo>
                  <a:lnTo>
                    <a:pt x="550" y="140"/>
                  </a:lnTo>
                  <a:lnTo>
                    <a:pt x="532" y="114"/>
                  </a:lnTo>
                  <a:lnTo>
                    <a:pt x="514" y="92"/>
                  </a:lnTo>
                  <a:lnTo>
                    <a:pt x="492" y="72"/>
                  </a:lnTo>
                  <a:lnTo>
                    <a:pt x="468" y="54"/>
                  </a:lnTo>
                  <a:lnTo>
                    <a:pt x="444" y="38"/>
                  </a:lnTo>
                  <a:lnTo>
                    <a:pt x="418" y="24"/>
                  </a:lnTo>
                  <a:lnTo>
                    <a:pt x="390" y="14"/>
                  </a:lnTo>
                  <a:lnTo>
                    <a:pt x="362" y="6"/>
                  </a:lnTo>
                  <a:lnTo>
                    <a:pt x="332" y="0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28"/>
            <p:cNvSpPr>
              <a:spLocks/>
            </p:cNvSpPr>
            <p:nvPr/>
          </p:nvSpPr>
          <p:spPr bwMode="auto">
            <a:xfrm>
              <a:off x="6103" y="2576"/>
              <a:ext cx="604" cy="638"/>
            </a:xfrm>
            <a:custGeom>
              <a:avLst/>
              <a:gdLst>
                <a:gd name="T0" fmla="*/ 302 w 604"/>
                <a:gd name="T1" fmla="*/ 0 h 638"/>
                <a:gd name="T2" fmla="*/ 242 w 604"/>
                <a:gd name="T3" fmla="*/ 8 h 638"/>
                <a:gd name="T4" fmla="*/ 184 w 604"/>
                <a:gd name="T5" fmla="*/ 26 h 638"/>
                <a:gd name="T6" fmla="*/ 134 w 604"/>
                <a:gd name="T7" fmla="*/ 56 h 638"/>
                <a:gd name="T8" fmla="*/ 88 w 604"/>
                <a:gd name="T9" fmla="*/ 94 h 638"/>
                <a:gd name="T10" fmla="*/ 52 w 604"/>
                <a:gd name="T11" fmla="*/ 142 h 638"/>
                <a:gd name="T12" fmla="*/ 24 w 604"/>
                <a:gd name="T13" fmla="*/ 196 h 638"/>
                <a:gd name="T14" fmla="*/ 6 w 604"/>
                <a:gd name="T15" fmla="*/ 256 h 638"/>
                <a:gd name="T16" fmla="*/ 0 w 604"/>
                <a:gd name="T17" fmla="*/ 320 h 638"/>
                <a:gd name="T18" fmla="*/ 2 w 604"/>
                <a:gd name="T19" fmla="*/ 352 h 638"/>
                <a:gd name="T20" fmla="*/ 14 w 604"/>
                <a:gd name="T21" fmla="*/ 414 h 638"/>
                <a:gd name="T22" fmla="*/ 36 w 604"/>
                <a:gd name="T23" fmla="*/ 470 h 638"/>
                <a:gd name="T24" fmla="*/ 70 w 604"/>
                <a:gd name="T25" fmla="*/ 522 h 638"/>
                <a:gd name="T26" fmla="*/ 110 w 604"/>
                <a:gd name="T27" fmla="*/ 564 h 638"/>
                <a:gd name="T28" fmla="*/ 158 w 604"/>
                <a:gd name="T29" fmla="*/ 600 h 638"/>
                <a:gd name="T30" fmla="*/ 212 w 604"/>
                <a:gd name="T31" fmla="*/ 624 h 638"/>
                <a:gd name="T32" fmla="*/ 272 w 604"/>
                <a:gd name="T33" fmla="*/ 636 h 638"/>
                <a:gd name="T34" fmla="*/ 302 w 604"/>
                <a:gd name="T35" fmla="*/ 638 h 638"/>
                <a:gd name="T36" fmla="*/ 362 w 604"/>
                <a:gd name="T37" fmla="*/ 632 h 638"/>
                <a:gd name="T38" fmla="*/ 420 w 604"/>
                <a:gd name="T39" fmla="*/ 612 h 638"/>
                <a:gd name="T40" fmla="*/ 470 w 604"/>
                <a:gd name="T41" fmla="*/ 584 h 638"/>
                <a:gd name="T42" fmla="*/ 516 w 604"/>
                <a:gd name="T43" fmla="*/ 544 h 638"/>
                <a:gd name="T44" fmla="*/ 552 w 604"/>
                <a:gd name="T45" fmla="*/ 498 h 638"/>
                <a:gd name="T46" fmla="*/ 580 w 604"/>
                <a:gd name="T47" fmla="*/ 444 h 638"/>
                <a:gd name="T48" fmla="*/ 598 w 604"/>
                <a:gd name="T49" fmla="*/ 384 h 638"/>
                <a:gd name="T50" fmla="*/ 604 w 604"/>
                <a:gd name="T51" fmla="*/ 320 h 638"/>
                <a:gd name="T52" fmla="*/ 602 w 604"/>
                <a:gd name="T53" fmla="*/ 286 h 638"/>
                <a:gd name="T54" fmla="*/ 590 w 604"/>
                <a:gd name="T55" fmla="*/ 224 h 638"/>
                <a:gd name="T56" fmla="*/ 568 w 604"/>
                <a:gd name="T57" fmla="*/ 168 h 638"/>
                <a:gd name="T58" fmla="*/ 534 w 604"/>
                <a:gd name="T59" fmla="*/ 116 h 638"/>
                <a:gd name="T60" fmla="*/ 494 w 604"/>
                <a:gd name="T61" fmla="*/ 74 h 638"/>
                <a:gd name="T62" fmla="*/ 446 w 604"/>
                <a:gd name="T63" fmla="*/ 40 h 638"/>
                <a:gd name="T64" fmla="*/ 392 w 604"/>
                <a:gd name="T65" fmla="*/ 16 h 638"/>
                <a:gd name="T66" fmla="*/ 332 w 604"/>
                <a:gd name="T67" fmla="*/ 2 h 638"/>
                <a:gd name="T68" fmla="*/ 302 w 604"/>
                <a:gd name="T69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4" h="638">
                  <a:moveTo>
                    <a:pt x="302" y="0"/>
                  </a:moveTo>
                  <a:lnTo>
                    <a:pt x="302" y="0"/>
                  </a:lnTo>
                  <a:lnTo>
                    <a:pt x="272" y="2"/>
                  </a:lnTo>
                  <a:lnTo>
                    <a:pt x="242" y="8"/>
                  </a:lnTo>
                  <a:lnTo>
                    <a:pt x="212" y="16"/>
                  </a:lnTo>
                  <a:lnTo>
                    <a:pt x="184" y="26"/>
                  </a:lnTo>
                  <a:lnTo>
                    <a:pt x="158" y="40"/>
                  </a:lnTo>
                  <a:lnTo>
                    <a:pt x="134" y="56"/>
                  </a:lnTo>
                  <a:lnTo>
                    <a:pt x="110" y="74"/>
                  </a:lnTo>
                  <a:lnTo>
                    <a:pt x="88" y="94"/>
                  </a:lnTo>
                  <a:lnTo>
                    <a:pt x="70" y="116"/>
                  </a:lnTo>
                  <a:lnTo>
                    <a:pt x="52" y="142"/>
                  </a:lnTo>
                  <a:lnTo>
                    <a:pt x="36" y="168"/>
                  </a:lnTo>
                  <a:lnTo>
                    <a:pt x="24" y="196"/>
                  </a:lnTo>
                  <a:lnTo>
                    <a:pt x="14" y="224"/>
                  </a:lnTo>
                  <a:lnTo>
                    <a:pt x="6" y="256"/>
                  </a:lnTo>
                  <a:lnTo>
                    <a:pt x="2" y="286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2" y="352"/>
                  </a:lnTo>
                  <a:lnTo>
                    <a:pt x="6" y="384"/>
                  </a:lnTo>
                  <a:lnTo>
                    <a:pt x="14" y="414"/>
                  </a:lnTo>
                  <a:lnTo>
                    <a:pt x="24" y="444"/>
                  </a:lnTo>
                  <a:lnTo>
                    <a:pt x="36" y="470"/>
                  </a:lnTo>
                  <a:lnTo>
                    <a:pt x="52" y="498"/>
                  </a:lnTo>
                  <a:lnTo>
                    <a:pt x="70" y="522"/>
                  </a:lnTo>
                  <a:lnTo>
                    <a:pt x="88" y="544"/>
                  </a:lnTo>
                  <a:lnTo>
                    <a:pt x="110" y="564"/>
                  </a:lnTo>
                  <a:lnTo>
                    <a:pt x="134" y="584"/>
                  </a:lnTo>
                  <a:lnTo>
                    <a:pt x="158" y="600"/>
                  </a:lnTo>
                  <a:lnTo>
                    <a:pt x="184" y="612"/>
                  </a:lnTo>
                  <a:lnTo>
                    <a:pt x="212" y="624"/>
                  </a:lnTo>
                  <a:lnTo>
                    <a:pt x="242" y="632"/>
                  </a:lnTo>
                  <a:lnTo>
                    <a:pt x="272" y="636"/>
                  </a:lnTo>
                  <a:lnTo>
                    <a:pt x="302" y="638"/>
                  </a:lnTo>
                  <a:lnTo>
                    <a:pt x="302" y="638"/>
                  </a:lnTo>
                  <a:lnTo>
                    <a:pt x="332" y="636"/>
                  </a:lnTo>
                  <a:lnTo>
                    <a:pt x="362" y="632"/>
                  </a:lnTo>
                  <a:lnTo>
                    <a:pt x="392" y="624"/>
                  </a:lnTo>
                  <a:lnTo>
                    <a:pt x="420" y="612"/>
                  </a:lnTo>
                  <a:lnTo>
                    <a:pt x="446" y="600"/>
                  </a:lnTo>
                  <a:lnTo>
                    <a:pt x="470" y="584"/>
                  </a:lnTo>
                  <a:lnTo>
                    <a:pt x="494" y="564"/>
                  </a:lnTo>
                  <a:lnTo>
                    <a:pt x="516" y="544"/>
                  </a:lnTo>
                  <a:lnTo>
                    <a:pt x="534" y="522"/>
                  </a:lnTo>
                  <a:lnTo>
                    <a:pt x="552" y="498"/>
                  </a:lnTo>
                  <a:lnTo>
                    <a:pt x="568" y="470"/>
                  </a:lnTo>
                  <a:lnTo>
                    <a:pt x="580" y="444"/>
                  </a:lnTo>
                  <a:lnTo>
                    <a:pt x="590" y="414"/>
                  </a:lnTo>
                  <a:lnTo>
                    <a:pt x="598" y="384"/>
                  </a:lnTo>
                  <a:lnTo>
                    <a:pt x="602" y="352"/>
                  </a:lnTo>
                  <a:lnTo>
                    <a:pt x="604" y="320"/>
                  </a:lnTo>
                  <a:lnTo>
                    <a:pt x="604" y="320"/>
                  </a:lnTo>
                  <a:lnTo>
                    <a:pt x="602" y="286"/>
                  </a:lnTo>
                  <a:lnTo>
                    <a:pt x="598" y="256"/>
                  </a:lnTo>
                  <a:lnTo>
                    <a:pt x="590" y="224"/>
                  </a:lnTo>
                  <a:lnTo>
                    <a:pt x="580" y="196"/>
                  </a:lnTo>
                  <a:lnTo>
                    <a:pt x="568" y="168"/>
                  </a:lnTo>
                  <a:lnTo>
                    <a:pt x="552" y="142"/>
                  </a:lnTo>
                  <a:lnTo>
                    <a:pt x="534" y="116"/>
                  </a:lnTo>
                  <a:lnTo>
                    <a:pt x="516" y="94"/>
                  </a:lnTo>
                  <a:lnTo>
                    <a:pt x="494" y="74"/>
                  </a:lnTo>
                  <a:lnTo>
                    <a:pt x="470" y="56"/>
                  </a:lnTo>
                  <a:lnTo>
                    <a:pt x="446" y="40"/>
                  </a:lnTo>
                  <a:lnTo>
                    <a:pt x="420" y="26"/>
                  </a:lnTo>
                  <a:lnTo>
                    <a:pt x="392" y="16"/>
                  </a:lnTo>
                  <a:lnTo>
                    <a:pt x="362" y="8"/>
                  </a:lnTo>
                  <a:lnTo>
                    <a:pt x="332" y="2"/>
                  </a:lnTo>
                  <a:lnTo>
                    <a:pt x="302" y="0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29"/>
            <p:cNvSpPr>
              <a:spLocks/>
            </p:cNvSpPr>
            <p:nvPr/>
          </p:nvSpPr>
          <p:spPr bwMode="auto">
            <a:xfrm>
              <a:off x="6103" y="2574"/>
              <a:ext cx="606" cy="640"/>
            </a:xfrm>
            <a:custGeom>
              <a:avLst/>
              <a:gdLst>
                <a:gd name="T0" fmla="*/ 302 w 606"/>
                <a:gd name="T1" fmla="*/ 0 h 640"/>
                <a:gd name="T2" fmla="*/ 242 w 606"/>
                <a:gd name="T3" fmla="*/ 6 h 640"/>
                <a:gd name="T4" fmla="*/ 186 w 606"/>
                <a:gd name="T5" fmla="*/ 26 h 640"/>
                <a:gd name="T6" fmla="*/ 134 w 606"/>
                <a:gd name="T7" fmla="*/ 56 h 640"/>
                <a:gd name="T8" fmla="*/ 88 w 606"/>
                <a:gd name="T9" fmla="*/ 94 h 640"/>
                <a:gd name="T10" fmla="*/ 52 w 606"/>
                <a:gd name="T11" fmla="*/ 142 h 640"/>
                <a:gd name="T12" fmla="*/ 24 w 606"/>
                <a:gd name="T13" fmla="*/ 196 h 640"/>
                <a:gd name="T14" fmla="*/ 6 w 606"/>
                <a:gd name="T15" fmla="*/ 256 h 640"/>
                <a:gd name="T16" fmla="*/ 0 w 606"/>
                <a:gd name="T17" fmla="*/ 320 h 640"/>
                <a:gd name="T18" fmla="*/ 2 w 606"/>
                <a:gd name="T19" fmla="*/ 354 h 640"/>
                <a:gd name="T20" fmla="*/ 14 w 606"/>
                <a:gd name="T21" fmla="*/ 416 h 640"/>
                <a:gd name="T22" fmla="*/ 36 w 606"/>
                <a:gd name="T23" fmla="*/ 472 h 640"/>
                <a:gd name="T24" fmla="*/ 70 w 606"/>
                <a:gd name="T25" fmla="*/ 524 h 640"/>
                <a:gd name="T26" fmla="*/ 110 w 606"/>
                <a:gd name="T27" fmla="*/ 568 h 640"/>
                <a:gd name="T28" fmla="*/ 158 w 606"/>
                <a:gd name="T29" fmla="*/ 602 h 640"/>
                <a:gd name="T30" fmla="*/ 212 w 606"/>
                <a:gd name="T31" fmla="*/ 626 h 640"/>
                <a:gd name="T32" fmla="*/ 272 w 606"/>
                <a:gd name="T33" fmla="*/ 638 h 640"/>
                <a:gd name="T34" fmla="*/ 302 w 606"/>
                <a:gd name="T35" fmla="*/ 640 h 640"/>
                <a:gd name="T36" fmla="*/ 364 w 606"/>
                <a:gd name="T37" fmla="*/ 634 h 640"/>
                <a:gd name="T38" fmla="*/ 420 w 606"/>
                <a:gd name="T39" fmla="*/ 616 h 640"/>
                <a:gd name="T40" fmla="*/ 472 w 606"/>
                <a:gd name="T41" fmla="*/ 586 h 640"/>
                <a:gd name="T42" fmla="*/ 518 w 606"/>
                <a:gd name="T43" fmla="*/ 546 h 640"/>
                <a:gd name="T44" fmla="*/ 554 w 606"/>
                <a:gd name="T45" fmla="*/ 500 h 640"/>
                <a:gd name="T46" fmla="*/ 582 w 606"/>
                <a:gd name="T47" fmla="*/ 444 h 640"/>
                <a:gd name="T48" fmla="*/ 600 w 606"/>
                <a:gd name="T49" fmla="*/ 384 h 640"/>
                <a:gd name="T50" fmla="*/ 606 w 606"/>
                <a:gd name="T51" fmla="*/ 320 h 640"/>
                <a:gd name="T52" fmla="*/ 604 w 606"/>
                <a:gd name="T53" fmla="*/ 288 h 640"/>
                <a:gd name="T54" fmla="*/ 592 w 606"/>
                <a:gd name="T55" fmla="*/ 226 h 640"/>
                <a:gd name="T56" fmla="*/ 570 w 606"/>
                <a:gd name="T57" fmla="*/ 168 h 640"/>
                <a:gd name="T58" fmla="*/ 536 w 606"/>
                <a:gd name="T59" fmla="*/ 118 h 640"/>
                <a:gd name="T60" fmla="*/ 496 w 606"/>
                <a:gd name="T61" fmla="*/ 74 h 640"/>
                <a:gd name="T62" fmla="*/ 448 w 606"/>
                <a:gd name="T63" fmla="*/ 40 h 640"/>
                <a:gd name="T64" fmla="*/ 392 w 606"/>
                <a:gd name="T65" fmla="*/ 14 h 640"/>
                <a:gd name="T66" fmla="*/ 334 w 606"/>
                <a:gd name="T67" fmla="*/ 2 h 640"/>
                <a:gd name="T68" fmla="*/ 302 w 606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6" h="640">
                  <a:moveTo>
                    <a:pt x="302" y="0"/>
                  </a:moveTo>
                  <a:lnTo>
                    <a:pt x="302" y="0"/>
                  </a:lnTo>
                  <a:lnTo>
                    <a:pt x="272" y="2"/>
                  </a:lnTo>
                  <a:lnTo>
                    <a:pt x="242" y="6"/>
                  </a:lnTo>
                  <a:lnTo>
                    <a:pt x="212" y="14"/>
                  </a:lnTo>
                  <a:lnTo>
                    <a:pt x="186" y="26"/>
                  </a:lnTo>
                  <a:lnTo>
                    <a:pt x="158" y="40"/>
                  </a:lnTo>
                  <a:lnTo>
                    <a:pt x="134" y="56"/>
                  </a:lnTo>
                  <a:lnTo>
                    <a:pt x="110" y="74"/>
                  </a:lnTo>
                  <a:lnTo>
                    <a:pt x="88" y="94"/>
                  </a:lnTo>
                  <a:lnTo>
                    <a:pt x="70" y="118"/>
                  </a:lnTo>
                  <a:lnTo>
                    <a:pt x="52" y="142"/>
                  </a:lnTo>
                  <a:lnTo>
                    <a:pt x="36" y="168"/>
                  </a:lnTo>
                  <a:lnTo>
                    <a:pt x="24" y="196"/>
                  </a:lnTo>
                  <a:lnTo>
                    <a:pt x="14" y="226"/>
                  </a:lnTo>
                  <a:lnTo>
                    <a:pt x="6" y="256"/>
                  </a:lnTo>
                  <a:lnTo>
                    <a:pt x="2" y="288"/>
                  </a:lnTo>
                  <a:lnTo>
                    <a:pt x="0" y="320"/>
                  </a:lnTo>
                  <a:lnTo>
                    <a:pt x="0" y="320"/>
                  </a:lnTo>
                  <a:lnTo>
                    <a:pt x="2" y="354"/>
                  </a:lnTo>
                  <a:lnTo>
                    <a:pt x="6" y="384"/>
                  </a:lnTo>
                  <a:lnTo>
                    <a:pt x="14" y="416"/>
                  </a:lnTo>
                  <a:lnTo>
                    <a:pt x="24" y="444"/>
                  </a:lnTo>
                  <a:lnTo>
                    <a:pt x="36" y="472"/>
                  </a:lnTo>
                  <a:lnTo>
                    <a:pt x="52" y="500"/>
                  </a:lnTo>
                  <a:lnTo>
                    <a:pt x="70" y="524"/>
                  </a:lnTo>
                  <a:lnTo>
                    <a:pt x="88" y="546"/>
                  </a:lnTo>
                  <a:lnTo>
                    <a:pt x="110" y="568"/>
                  </a:lnTo>
                  <a:lnTo>
                    <a:pt x="134" y="586"/>
                  </a:lnTo>
                  <a:lnTo>
                    <a:pt x="158" y="602"/>
                  </a:lnTo>
                  <a:lnTo>
                    <a:pt x="186" y="616"/>
                  </a:lnTo>
                  <a:lnTo>
                    <a:pt x="212" y="626"/>
                  </a:lnTo>
                  <a:lnTo>
                    <a:pt x="242" y="634"/>
                  </a:lnTo>
                  <a:lnTo>
                    <a:pt x="272" y="638"/>
                  </a:lnTo>
                  <a:lnTo>
                    <a:pt x="302" y="640"/>
                  </a:lnTo>
                  <a:lnTo>
                    <a:pt x="302" y="640"/>
                  </a:lnTo>
                  <a:lnTo>
                    <a:pt x="334" y="638"/>
                  </a:lnTo>
                  <a:lnTo>
                    <a:pt x="364" y="634"/>
                  </a:lnTo>
                  <a:lnTo>
                    <a:pt x="392" y="626"/>
                  </a:lnTo>
                  <a:lnTo>
                    <a:pt x="420" y="616"/>
                  </a:lnTo>
                  <a:lnTo>
                    <a:pt x="448" y="602"/>
                  </a:lnTo>
                  <a:lnTo>
                    <a:pt x="472" y="586"/>
                  </a:lnTo>
                  <a:lnTo>
                    <a:pt x="496" y="568"/>
                  </a:lnTo>
                  <a:lnTo>
                    <a:pt x="518" y="546"/>
                  </a:lnTo>
                  <a:lnTo>
                    <a:pt x="536" y="524"/>
                  </a:lnTo>
                  <a:lnTo>
                    <a:pt x="554" y="500"/>
                  </a:lnTo>
                  <a:lnTo>
                    <a:pt x="570" y="472"/>
                  </a:lnTo>
                  <a:lnTo>
                    <a:pt x="582" y="444"/>
                  </a:lnTo>
                  <a:lnTo>
                    <a:pt x="592" y="416"/>
                  </a:lnTo>
                  <a:lnTo>
                    <a:pt x="600" y="384"/>
                  </a:lnTo>
                  <a:lnTo>
                    <a:pt x="604" y="354"/>
                  </a:lnTo>
                  <a:lnTo>
                    <a:pt x="606" y="320"/>
                  </a:lnTo>
                  <a:lnTo>
                    <a:pt x="606" y="320"/>
                  </a:lnTo>
                  <a:lnTo>
                    <a:pt x="604" y="288"/>
                  </a:lnTo>
                  <a:lnTo>
                    <a:pt x="600" y="256"/>
                  </a:lnTo>
                  <a:lnTo>
                    <a:pt x="592" y="226"/>
                  </a:lnTo>
                  <a:lnTo>
                    <a:pt x="582" y="196"/>
                  </a:lnTo>
                  <a:lnTo>
                    <a:pt x="570" y="168"/>
                  </a:lnTo>
                  <a:lnTo>
                    <a:pt x="554" y="142"/>
                  </a:lnTo>
                  <a:lnTo>
                    <a:pt x="536" y="118"/>
                  </a:lnTo>
                  <a:lnTo>
                    <a:pt x="518" y="94"/>
                  </a:lnTo>
                  <a:lnTo>
                    <a:pt x="496" y="74"/>
                  </a:lnTo>
                  <a:lnTo>
                    <a:pt x="472" y="56"/>
                  </a:lnTo>
                  <a:lnTo>
                    <a:pt x="448" y="40"/>
                  </a:lnTo>
                  <a:lnTo>
                    <a:pt x="420" y="26"/>
                  </a:lnTo>
                  <a:lnTo>
                    <a:pt x="392" y="14"/>
                  </a:lnTo>
                  <a:lnTo>
                    <a:pt x="364" y="6"/>
                  </a:lnTo>
                  <a:lnTo>
                    <a:pt x="334" y="2"/>
                  </a:lnTo>
                  <a:lnTo>
                    <a:pt x="302" y="0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FF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0"/>
            <p:cNvSpPr>
              <a:spLocks/>
            </p:cNvSpPr>
            <p:nvPr/>
          </p:nvSpPr>
          <p:spPr bwMode="auto">
            <a:xfrm>
              <a:off x="6103" y="2572"/>
              <a:ext cx="608" cy="644"/>
            </a:xfrm>
            <a:custGeom>
              <a:avLst/>
              <a:gdLst>
                <a:gd name="T0" fmla="*/ 304 w 608"/>
                <a:gd name="T1" fmla="*/ 0 h 644"/>
                <a:gd name="T2" fmla="*/ 242 w 608"/>
                <a:gd name="T3" fmla="*/ 6 h 644"/>
                <a:gd name="T4" fmla="*/ 186 w 608"/>
                <a:gd name="T5" fmla="*/ 26 h 644"/>
                <a:gd name="T6" fmla="*/ 134 w 608"/>
                <a:gd name="T7" fmla="*/ 56 h 644"/>
                <a:gd name="T8" fmla="*/ 88 w 608"/>
                <a:gd name="T9" fmla="*/ 94 h 644"/>
                <a:gd name="T10" fmla="*/ 52 w 608"/>
                <a:gd name="T11" fmla="*/ 142 h 644"/>
                <a:gd name="T12" fmla="*/ 24 w 608"/>
                <a:gd name="T13" fmla="*/ 196 h 644"/>
                <a:gd name="T14" fmla="*/ 6 w 608"/>
                <a:gd name="T15" fmla="*/ 256 h 644"/>
                <a:gd name="T16" fmla="*/ 0 w 608"/>
                <a:gd name="T17" fmla="*/ 322 h 644"/>
                <a:gd name="T18" fmla="*/ 0 w 608"/>
                <a:gd name="T19" fmla="*/ 354 h 644"/>
                <a:gd name="T20" fmla="*/ 14 w 608"/>
                <a:gd name="T21" fmla="*/ 416 h 644"/>
                <a:gd name="T22" fmla="*/ 36 w 608"/>
                <a:gd name="T23" fmla="*/ 474 h 644"/>
                <a:gd name="T24" fmla="*/ 70 w 608"/>
                <a:gd name="T25" fmla="*/ 526 h 644"/>
                <a:gd name="T26" fmla="*/ 110 w 608"/>
                <a:gd name="T27" fmla="*/ 570 h 644"/>
                <a:gd name="T28" fmla="*/ 158 w 608"/>
                <a:gd name="T29" fmla="*/ 604 h 644"/>
                <a:gd name="T30" fmla="*/ 214 w 608"/>
                <a:gd name="T31" fmla="*/ 628 h 644"/>
                <a:gd name="T32" fmla="*/ 272 w 608"/>
                <a:gd name="T33" fmla="*/ 642 h 644"/>
                <a:gd name="T34" fmla="*/ 304 w 608"/>
                <a:gd name="T35" fmla="*/ 644 h 644"/>
                <a:gd name="T36" fmla="*/ 366 w 608"/>
                <a:gd name="T37" fmla="*/ 636 h 644"/>
                <a:gd name="T38" fmla="*/ 422 w 608"/>
                <a:gd name="T39" fmla="*/ 618 h 644"/>
                <a:gd name="T40" fmla="*/ 474 w 608"/>
                <a:gd name="T41" fmla="*/ 588 h 644"/>
                <a:gd name="T42" fmla="*/ 520 w 608"/>
                <a:gd name="T43" fmla="*/ 548 h 644"/>
                <a:gd name="T44" fmla="*/ 556 w 608"/>
                <a:gd name="T45" fmla="*/ 502 h 644"/>
                <a:gd name="T46" fmla="*/ 584 w 608"/>
                <a:gd name="T47" fmla="*/ 446 h 644"/>
                <a:gd name="T48" fmla="*/ 602 w 608"/>
                <a:gd name="T49" fmla="*/ 386 h 644"/>
                <a:gd name="T50" fmla="*/ 608 w 608"/>
                <a:gd name="T51" fmla="*/ 322 h 644"/>
                <a:gd name="T52" fmla="*/ 606 w 608"/>
                <a:gd name="T53" fmla="*/ 288 h 644"/>
                <a:gd name="T54" fmla="*/ 594 w 608"/>
                <a:gd name="T55" fmla="*/ 226 h 644"/>
                <a:gd name="T56" fmla="*/ 572 w 608"/>
                <a:gd name="T57" fmla="*/ 168 h 644"/>
                <a:gd name="T58" fmla="*/ 538 w 608"/>
                <a:gd name="T59" fmla="*/ 118 h 644"/>
                <a:gd name="T60" fmla="*/ 498 w 608"/>
                <a:gd name="T61" fmla="*/ 74 h 644"/>
                <a:gd name="T62" fmla="*/ 448 w 608"/>
                <a:gd name="T63" fmla="*/ 38 h 644"/>
                <a:gd name="T64" fmla="*/ 394 w 608"/>
                <a:gd name="T65" fmla="*/ 14 h 644"/>
                <a:gd name="T66" fmla="*/ 334 w 608"/>
                <a:gd name="T67" fmla="*/ 2 h 644"/>
                <a:gd name="T68" fmla="*/ 304 w 608"/>
                <a:gd name="T69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8" h="644">
                  <a:moveTo>
                    <a:pt x="304" y="0"/>
                  </a:moveTo>
                  <a:lnTo>
                    <a:pt x="304" y="0"/>
                  </a:lnTo>
                  <a:lnTo>
                    <a:pt x="272" y="2"/>
                  </a:lnTo>
                  <a:lnTo>
                    <a:pt x="242" y="6"/>
                  </a:lnTo>
                  <a:lnTo>
                    <a:pt x="214" y="14"/>
                  </a:lnTo>
                  <a:lnTo>
                    <a:pt x="186" y="26"/>
                  </a:lnTo>
                  <a:lnTo>
                    <a:pt x="158" y="38"/>
                  </a:lnTo>
                  <a:lnTo>
                    <a:pt x="134" y="56"/>
                  </a:lnTo>
                  <a:lnTo>
                    <a:pt x="110" y="74"/>
                  </a:lnTo>
                  <a:lnTo>
                    <a:pt x="88" y="94"/>
                  </a:lnTo>
                  <a:lnTo>
                    <a:pt x="70" y="118"/>
                  </a:lnTo>
                  <a:lnTo>
                    <a:pt x="52" y="142"/>
                  </a:lnTo>
                  <a:lnTo>
                    <a:pt x="36" y="168"/>
                  </a:lnTo>
                  <a:lnTo>
                    <a:pt x="24" y="196"/>
                  </a:lnTo>
                  <a:lnTo>
                    <a:pt x="14" y="226"/>
                  </a:lnTo>
                  <a:lnTo>
                    <a:pt x="6" y="256"/>
                  </a:lnTo>
                  <a:lnTo>
                    <a:pt x="0" y="288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0" y="354"/>
                  </a:lnTo>
                  <a:lnTo>
                    <a:pt x="6" y="386"/>
                  </a:lnTo>
                  <a:lnTo>
                    <a:pt x="14" y="416"/>
                  </a:lnTo>
                  <a:lnTo>
                    <a:pt x="24" y="446"/>
                  </a:lnTo>
                  <a:lnTo>
                    <a:pt x="36" y="474"/>
                  </a:lnTo>
                  <a:lnTo>
                    <a:pt x="52" y="502"/>
                  </a:lnTo>
                  <a:lnTo>
                    <a:pt x="70" y="526"/>
                  </a:lnTo>
                  <a:lnTo>
                    <a:pt x="88" y="548"/>
                  </a:lnTo>
                  <a:lnTo>
                    <a:pt x="110" y="570"/>
                  </a:lnTo>
                  <a:lnTo>
                    <a:pt x="134" y="588"/>
                  </a:lnTo>
                  <a:lnTo>
                    <a:pt x="158" y="604"/>
                  </a:lnTo>
                  <a:lnTo>
                    <a:pt x="186" y="618"/>
                  </a:lnTo>
                  <a:lnTo>
                    <a:pt x="214" y="628"/>
                  </a:lnTo>
                  <a:lnTo>
                    <a:pt x="242" y="636"/>
                  </a:lnTo>
                  <a:lnTo>
                    <a:pt x="272" y="642"/>
                  </a:lnTo>
                  <a:lnTo>
                    <a:pt x="304" y="644"/>
                  </a:lnTo>
                  <a:lnTo>
                    <a:pt x="304" y="644"/>
                  </a:lnTo>
                  <a:lnTo>
                    <a:pt x="334" y="642"/>
                  </a:lnTo>
                  <a:lnTo>
                    <a:pt x="366" y="636"/>
                  </a:lnTo>
                  <a:lnTo>
                    <a:pt x="394" y="628"/>
                  </a:lnTo>
                  <a:lnTo>
                    <a:pt x="422" y="618"/>
                  </a:lnTo>
                  <a:lnTo>
                    <a:pt x="448" y="604"/>
                  </a:lnTo>
                  <a:lnTo>
                    <a:pt x="474" y="588"/>
                  </a:lnTo>
                  <a:lnTo>
                    <a:pt x="498" y="570"/>
                  </a:lnTo>
                  <a:lnTo>
                    <a:pt x="520" y="548"/>
                  </a:lnTo>
                  <a:lnTo>
                    <a:pt x="538" y="526"/>
                  </a:lnTo>
                  <a:lnTo>
                    <a:pt x="556" y="502"/>
                  </a:lnTo>
                  <a:lnTo>
                    <a:pt x="572" y="474"/>
                  </a:lnTo>
                  <a:lnTo>
                    <a:pt x="584" y="446"/>
                  </a:lnTo>
                  <a:lnTo>
                    <a:pt x="594" y="416"/>
                  </a:lnTo>
                  <a:lnTo>
                    <a:pt x="602" y="386"/>
                  </a:lnTo>
                  <a:lnTo>
                    <a:pt x="606" y="354"/>
                  </a:lnTo>
                  <a:lnTo>
                    <a:pt x="608" y="322"/>
                  </a:lnTo>
                  <a:lnTo>
                    <a:pt x="608" y="322"/>
                  </a:lnTo>
                  <a:lnTo>
                    <a:pt x="606" y="288"/>
                  </a:lnTo>
                  <a:lnTo>
                    <a:pt x="602" y="256"/>
                  </a:lnTo>
                  <a:lnTo>
                    <a:pt x="594" y="226"/>
                  </a:lnTo>
                  <a:lnTo>
                    <a:pt x="584" y="196"/>
                  </a:lnTo>
                  <a:lnTo>
                    <a:pt x="572" y="168"/>
                  </a:lnTo>
                  <a:lnTo>
                    <a:pt x="556" y="142"/>
                  </a:lnTo>
                  <a:lnTo>
                    <a:pt x="538" y="118"/>
                  </a:lnTo>
                  <a:lnTo>
                    <a:pt x="520" y="94"/>
                  </a:lnTo>
                  <a:lnTo>
                    <a:pt x="498" y="74"/>
                  </a:lnTo>
                  <a:lnTo>
                    <a:pt x="474" y="56"/>
                  </a:lnTo>
                  <a:lnTo>
                    <a:pt x="448" y="38"/>
                  </a:lnTo>
                  <a:lnTo>
                    <a:pt x="422" y="26"/>
                  </a:lnTo>
                  <a:lnTo>
                    <a:pt x="394" y="14"/>
                  </a:lnTo>
                  <a:lnTo>
                    <a:pt x="366" y="6"/>
                  </a:lnTo>
                  <a:lnTo>
                    <a:pt x="334" y="2"/>
                  </a:lnTo>
                  <a:lnTo>
                    <a:pt x="304" y="0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1"/>
            <p:cNvSpPr>
              <a:spLocks/>
            </p:cNvSpPr>
            <p:nvPr/>
          </p:nvSpPr>
          <p:spPr bwMode="auto">
            <a:xfrm>
              <a:off x="6103" y="2570"/>
              <a:ext cx="610" cy="646"/>
            </a:xfrm>
            <a:custGeom>
              <a:avLst/>
              <a:gdLst>
                <a:gd name="T0" fmla="*/ 304 w 610"/>
                <a:gd name="T1" fmla="*/ 0 h 646"/>
                <a:gd name="T2" fmla="*/ 244 w 610"/>
                <a:gd name="T3" fmla="*/ 6 h 646"/>
                <a:gd name="T4" fmla="*/ 186 w 610"/>
                <a:gd name="T5" fmla="*/ 26 h 646"/>
                <a:gd name="T6" fmla="*/ 134 w 610"/>
                <a:gd name="T7" fmla="*/ 56 h 646"/>
                <a:gd name="T8" fmla="*/ 88 w 610"/>
                <a:gd name="T9" fmla="*/ 94 h 646"/>
                <a:gd name="T10" fmla="*/ 52 w 610"/>
                <a:gd name="T11" fmla="*/ 142 h 646"/>
                <a:gd name="T12" fmla="*/ 24 w 610"/>
                <a:gd name="T13" fmla="*/ 198 h 646"/>
                <a:gd name="T14" fmla="*/ 6 w 610"/>
                <a:gd name="T15" fmla="*/ 258 h 646"/>
                <a:gd name="T16" fmla="*/ 0 w 610"/>
                <a:gd name="T17" fmla="*/ 322 h 646"/>
                <a:gd name="T18" fmla="*/ 0 w 610"/>
                <a:gd name="T19" fmla="*/ 356 h 646"/>
                <a:gd name="T20" fmla="*/ 12 w 610"/>
                <a:gd name="T21" fmla="*/ 418 h 646"/>
                <a:gd name="T22" fmla="*/ 36 w 610"/>
                <a:gd name="T23" fmla="*/ 476 h 646"/>
                <a:gd name="T24" fmla="*/ 70 w 610"/>
                <a:gd name="T25" fmla="*/ 528 h 646"/>
                <a:gd name="T26" fmla="*/ 110 w 610"/>
                <a:gd name="T27" fmla="*/ 572 h 646"/>
                <a:gd name="T28" fmla="*/ 160 w 610"/>
                <a:gd name="T29" fmla="*/ 606 h 646"/>
                <a:gd name="T30" fmla="*/ 214 w 610"/>
                <a:gd name="T31" fmla="*/ 632 h 646"/>
                <a:gd name="T32" fmla="*/ 274 w 610"/>
                <a:gd name="T33" fmla="*/ 644 h 646"/>
                <a:gd name="T34" fmla="*/ 304 w 610"/>
                <a:gd name="T35" fmla="*/ 646 h 646"/>
                <a:gd name="T36" fmla="*/ 366 w 610"/>
                <a:gd name="T37" fmla="*/ 640 h 646"/>
                <a:gd name="T38" fmla="*/ 424 w 610"/>
                <a:gd name="T39" fmla="*/ 620 h 646"/>
                <a:gd name="T40" fmla="*/ 476 w 610"/>
                <a:gd name="T41" fmla="*/ 590 h 646"/>
                <a:gd name="T42" fmla="*/ 522 w 610"/>
                <a:gd name="T43" fmla="*/ 550 h 646"/>
                <a:gd name="T44" fmla="*/ 558 w 610"/>
                <a:gd name="T45" fmla="*/ 504 h 646"/>
                <a:gd name="T46" fmla="*/ 586 w 610"/>
                <a:gd name="T47" fmla="*/ 448 h 646"/>
                <a:gd name="T48" fmla="*/ 604 w 610"/>
                <a:gd name="T49" fmla="*/ 388 h 646"/>
                <a:gd name="T50" fmla="*/ 610 w 610"/>
                <a:gd name="T51" fmla="*/ 322 h 646"/>
                <a:gd name="T52" fmla="*/ 610 w 610"/>
                <a:gd name="T53" fmla="*/ 290 h 646"/>
                <a:gd name="T54" fmla="*/ 598 w 610"/>
                <a:gd name="T55" fmla="*/ 226 h 646"/>
                <a:gd name="T56" fmla="*/ 574 w 610"/>
                <a:gd name="T57" fmla="*/ 168 h 646"/>
                <a:gd name="T58" fmla="*/ 540 w 610"/>
                <a:gd name="T59" fmla="*/ 118 h 646"/>
                <a:gd name="T60" fmla="*/ 500 w 610"/>
                <a:gd name="T61" fmla="*/ 74 h 646"/>
                <a:gd name="T62" fmla="*/ 450 w 610"/>
                <a:gd name="T63" fmla="*/ 38 h 646"/>
                <a:gd name="T64" fmla="*/ 396 w 610"/>
                <a:gd name="T65" fmla="*/ 14 h 646"/>
                <a:gd name="T66" fmla="*/ 336 w 610"/>
                <a:gd name="T67" fmla="*/ 2 h 646"/>
                <a:gd name="T68" fmla="*/ 304 w 610"/>
                <a:gd name="T69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0" h="646">
                  <a:moveTo>
                    <a:pt x="304" y="0"/>
                  </a:moveTo>
                  <a:lnTo>
                    <a:pt x="304" y="0"/>
                  </a:lnTo>
                  <a:lnTo>
                    <a:pt x="274" y="2"/>
                  </a:lnTo>
                  <a:lnTo>
                    <a:pt x="244" y="6"/>
                  </a:lnTo>
                  <a:lnTo>
                    <a:pt x="214" y="14"/>
                  </a:lnTo>
                  <a:lnTo>
                    <a:pt x="186" y="26"/>
                  </a:lnTo>
                  <a:lnTo>
                    <a:pt x="160" y="38"/>
                  </a:lnTo>
                  <a:lnTo>
                    <a:pt x="134" y="56"/>
                  </a:lnTo>
                  <a:lnTo>
                    <a:pt x="110" y="74"/>
                  </a:lnTo>
                  <a:lnTo>
                    <a:pt x="88" y="94"/>
                  </a:lnTo>
                  <a:lnTo>
                    <a:pt x="70" y="118"/>
                  </a:lnTo>
                  <a:lnTo>
                    <a:pt x="52" y="142"/>
                  </a:lnTo>
                  <a:lnTo>
                    <a:pt x="36" y="168"/>
                  </a:lnTo>
                  <a:lnTo>
                    <a:pt x="24" y="198"/>
                  </a:lnTo>
                  <a:lnTo>
                    <a:pt x="12" y="226"/>
                  </a:lnTo>
                  <a:lnTo>
                    <a:pt x="6" y="258"/>
                  </a:lnTo>
                  <a:lnTo>
                    <a:pt x="0" y="290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0" y="356"/>
                  </a:lnTo>
                  <a:lnTo>
                    <a:pt x="6" y="388"/>
                  </a:lnTo>
                  <a:lnTo>
                    <a:pt x="12" y="418"/>
                  </a:lnTo>
                  <a:lnTo>
                    <a:pt x="24" y="448"/>
                  </a:lnTo>
                  <a:lnTo>
                    <a:pt x="36" y="476"/>
                  </a:lnTo>
                  <a:lnTo>
                    <a:pt x="52" y="504"/>
                  </a:lnTo>
                  <a:lnTo>
                    <a:pt x="70" y="528"/>
                  </a:lnTo>
                  <a:lnTo>
                    <a:pt x="88" y="550"/>
                  </a:lnTo>
                  <a:lnTo>
                    <a:pt x="110" y="572"/>
                  </a:lnTo>
                  <a:lnTo>
                    <a:pt x="134" y="590"/>
                  </a:lnTo>
                  <a:lnTo>
                    <a:pt x="160" y="606"/>
                  </a:lnTo>
                  <a:lnTo>
                    <a:pt x="186" y="620"/>
                  </a:lnTo>
                  <a:lnTo>
                    <a:pt x="214" y="632"/>
                  </a:lnTo>
                  <a:lnTo>
                    <a:pt x="244" y="640"/>
                  </a:lnTo>
                  <a:lnTo>
                    <a:pt x="274" y="644"/>
                  </a:lnTo>
                  <a:lnTo>
                    <a:pt x="304" y="646"/>
                  </a:lnTo>
                  <a:lnTo>
                    <a:pt x="304" y="646"/>
                  </a:lnTo>
                  <a:lnTo>
                    <a:pt x="336" y="644"/>
                  </a:lnTo>
                  <a:lnTo>
                    <a:pt x="366" y="640"/>
                  </a:lnTo>
                  <a:lnTo>
                    <a:pt x="396" y="632"/>
                  </a:lnTo>
                  <a:lnTo>
                    <a:pt x="424" y="620"/>
                  </a:lnTo>
                  <a:lnTo>
                    <a:pt x="450" y="606"/>
                  </a:lnTo>
                  <a:lnTo>
                    <a:pt x="476" y="590"/>
                  </a:lnTo>
                  <a:lnTo>
                    <a:pt x="500" y="572"/>
                  </a:lnTo>
                  <a:lnTo>
                    <a:pt x="522" y="550"/>
                  </a:lnTo>
                  <a:lnTo>
                    <a:pt x="540" y="528"/>
                  </a:lnTo>
                  <a:lnTo>
                    <a:pt x="558" y="504"/>
                  </a:lnTo>
                  <a:lnTo>
                    <a:pt x="574" y="476"/>
                  </a:lnTo>
                  <a:lnTo>
                    <a:pt x="586" y="448"/>
                  </a:lnTo>
                  <a:lnTo>
                    <a:pt x="598" y="418"/>
                  </a:lnTo>
                  <a:lnTo>
                    <a:pt x="604" y="388"/>
                  </a:lnTo>
                  <a:lnTo>
                    <a:pt x="610" y="356"/>
                  </a:lnTo>
                  <a:lnTo>
                    <a:pt x="610" y="322"/>
                  </a:lnTo>
                  <a:lnTo>
                    <a:pt x="610" y="322"/>
                  </a:lnTo>
                  <a:lnTo>
                    <a:pt x="610" y="290"/>
                  </a:lnTo>
                  <a:lnTo>
                    <a:pt x="604" y="258"/>
                  </a:lnTo>
                  <a:lnTo>
                    <a:pt x="598" y="226"/>
                  </a:lnTo>
                  <a:lnTo>
                    <a:pt x="586" y="198"/>
                  </a:lnTo>
                  <a:lnTo>
                    <a:pt x="574" y="168"/>
                  </a:lnTo>
                  <a:lnTo>
                    <a:pt x="558" y="142"/>
                  </a:lnTo>
                  <a:lnTo>
                    <a:pt x="540" y="118"/>
                  </a:lnTo>
                  <a:lnTo>
                    <a:pt x="522" y="94"/>
                  </a:lnTo>
                  <a:lnTo>
                    <a:pt x="500" y="74"/>
                  </a:lnTo>
                  <a:lnTo>
                    <a:pt x="476" y="56"/>
                  </a:lnTo>
                  <a:lnTo>
                    <a:pt x="450" y="38"/>
                  </a:lnTo>
                  <a:lnTo>
                    <a:pt x="424" y="26"/>
                  </a:lnTo>
                  <a:lnTo>
                    <a:pt x="396" y="14"/>
                  </a:lnTo>
                  <a:lnTo>
                    <a:pt x="366" y="6"/>
                  </a:lnTo>
                  <a:lnTo>
                    <a:pt x="336" y="2"/>
                  </a:lnTo>
                  <a:lnTo>
                    <a:pt x="304" y="0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2"/>
            <p:cNvSpPr>
              <a:spLocks/>
            </p:cNvSpPr>
            <p:nvPr/>
          </p:nvSpPr>
          <p:spPr bwMode="auto">
            <a:xfrm>
              <a:off x="6101" y="2568"/>
              <a:ext cx="616" cy="648"/>
            </a:xfrm>
            <a:custGeom>
              <a:avLst/>
              <a:gdLst>
                <a:gd name="T0" fmla="*/ 308 w 616"/>
                <a:gd name="T1" fmla="*/ 0 h 648"/>
                <a:gd name="T2" fmla="*/ 246 w 616"/>
                <a:gd name="T3" fmla="*/ 6 h 648"/>
                <a:gd name="T4" fmla="*/ 188 w 616"/>
                <a:gd name="T5" fmla="*/ 26 h 648"/>
                <a:gd name="T6" fmla="*/ 136 w 616"/>
                <a:gd name="T7" fmla="*/ 54 h 648"/>
                <a:gd name="T8" fmla="*/ 90 w 616"/>
                <a:gd name="T9" fmla="*/ 94 h 648"/>
                <a:gd name="T10" fmla="*/ 54 w 616"/>
                <a:gd name="T11" fmla="*/ 142 h 648"/>
                <a:gd name="T12" fmla="*/ 24 w 616"/>
                <a:gd name="T13" fmla="*/ 198 h 648"/>
                <a:gd name="T14" fmla="*/ 6 w 616"/>
                <a:gd name="T15" fmla="*/ 258 h 648"/>
                <a:gd name="T16" fmla="*/ 0 w 616"/>
                <a:gd name="T17" fmla="*/ 324 h 648"/>
                <a:gd name="T18" fmla="*/ 2 w 616"/>
                <a:gd name="T19" fmla="*/ 356 h 648"/>
                <a:gd name="T20" fmla="*/ 14 w 616"/>
                <a:gd name="T21" fmla="*/ 420 h 648"/>
                <a:gd name="T22" fmla="*/ 38 w 616"/>
                <a:gd name="T23" fmla="*/ 478 h 648"/>
                <a:gd name="T24" fmla="*/ 70 w 616"/>
                <a:gd name="T25" fmla="*/ 530 h 648"/>
                <a:gd name="T26" fmla="*/ 112 w 616"/>
                <a:gd name="T27" fmla="*/ 574 h 648"/>
                <a:gd name="T28" fmla="*/ 162 w 616"/>
                <a:gd name="T29" fmla="*/ 610 h 648"/>
                <a:gd name="T30" fmla="*/ 216 w 616"/>
                <a:gd name="T31" fmla="*/ 634 h 648"/>
                <a:gd name="T32" fmla="*/ 276 w 616"/>
                <a:gd name="T33" fmla="*/ 646 h 648"/>
                <a:gd name="T34" fmla="*/ 308 w 616"/>
                <a:gd name="T35" fmla="*/ 648 h 648"/>
                <a:gd name="T36" fmla="*/ 370 w 616"/>
                <a:gd name="T37" fmla="*/ 642 h 648"/>
                <a:gd name="T38" fmla="*/ 428 w 616"/>
                <a:gd name="T39" fmla="*/ 622 h 648"/>
                <a:gd name="T40" fmla="*/ 480 w 616"/>
                <a:gd name="T41" fmla="*/ 592 h 648"/>
                <a:gd name="T42" fmla="*/ 526 w 616"/>
                <a:gd name="T43" fmla="*/ 554 h 648"/>
                <a:gd name="T44" fmla="*/ 562 w 616"/>
                <a:gd name="T45" fmla="*/ 506 h 648"/>
                <a:gd name="T46" fmla="*/ 592 w 616"/>
                <a:gd name="T47" fmla="*/ 450 h 648"/>
                <a:gd name="T48" fmla="*/ 610 w 616"/>
                <a:gd name="T49" fmla="*/ 390 h 648"/>
                <a:gd name="T50" fmla="*/ 616 w 616"/>
                <a:gd name="T51" fmla="*/ 324 h 648"/>
                <a:gd name="T52" fmla="*/ 614 w 616"/>
                <a:gd name="T53" fmla="*/ 290 h 648"/>
                <a:gd name="T54" fmla="*/ 602 w 616"/>
                <a:gd name="T55" fmla="*/ 228 h 648"/>
                <a:gd name="T56" fmla="*/ 578 w 616"/>
                <a:gd name="T57" fmla="*/ 170 h 648"/>
                <a:gd name="T58" fmla="*/ 544 w 616"/>
                <a:gd name="T59" fmla="*/ 118 h 648"/>
                <a:gd name="T60" fmla="*/ 504 w 616"/>
                <a:gd name="T61" fmla="*/ 74 h 648"/>
                <a:gd name="T62" fmla="*/ 454 w 616"/>
                <a:gd name="T63" fmla="*/ 38 h 648"/>
                <a:gd name="T64" fmla="*/ 400 w 616"/>
                <a:gd name="T65" fmla="*/ 14 h 648"/>
                <a:gd name="T66" fmla="*/ 340 w 616"/>
                <a:gd name="T67" fmla="*/ 2 h 648"/>
                <a:gd name="T68" fmla="*/ 308 w 616"/>
                <a:gd name="T69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6" h="648">
                  <a:moveTo>
                    <a:pt x="308" y="0"/>
                  </a:moveTo>
                  <a:lnTo>
                    <a:pt x="308" y="0"/>
                  </a:lnTo>
                  <a:lnTo>
                    <a:pt x="276" y="2"/>
                  </a:lnTo>
                  <a:lnTo>
                    <a:pt x="246" y="6"/>
                  </a:lnTo>
                  <a:lnTo>
                    <a:pt x="216" y="14"/>
                  </a:lnTo>
                  <a:lnTo>
                    <a:pt x="188" y="26"/>
                  </a:lnTo>
                  <a:lnTo>
                    <a:pt x="162" y="38"/>
                  </a:lnTo>
                  <a:lnTo>
                    <a:pt x="136" y="54"/>
                  </a:lnTo>
                  <a:lnTo>
                    <a:pt x="112" y="74"/>
                  </a:lnTo>
                  <a:lnTo>
                    <a:pt x="90" y="94"/>
                  </a:lnTo>
                  <a:lnTo>
                    <a:pt x="70" y="118"/>
                  </a:lnTo>
                  <a:lnTo>
                    <a:pt x="54" y="142"/>
                  </a:lnTo>
                  <a:lnTo>
                    <a:pt x="38" y="170"/>
                  </a:lnTo>
                  <a:lnTo>
                    <a:pt x="24" y="198"/>
                  </a:lnTo>
                  <a:lnTo>
                    <a:pt x="14" y="228"/>
                  </a:lnTo>
                  <a:lnTo>
                    <a:pt x="6" y="258"/>
                  </a:lnTo>
                  <a:lnTo>
                    <a:pt x="2" y="29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2" y="356"/>
                  </a:lnTo>
                  <a:lnTo>
                    <a:pt x="6" y="390"/>
                  </a:lnTo>
                  <a:lnTo>
                    <a:pt x="14" y="420"/>
                  </a:lnTo>
                  <a:lnTo>
                    <a:pt x="24" y="450"/>
                  </a:lnTo>
                  <a:lnTo>
                    <a:pt x="38" y="478"/>
                  </a:lnTo>
                  <a:lnTo>
                    <a:pt x="54" y="506"/>
                  </a:lnTo>
                  <a:lnTo>
                    <a:pt x="70" y="530"/>
                  </a:lnTo>
                  <a:lnTo>
                    <a:pt x="90" y="554"/>
                  </a:lnTo>
                  <a:lnTo>
                    <a:pt x="112" y="574"/>
                  </a:lnTo>
                  <a:lnTo>
                    <a:pt x="136" y="592"/>
                  </a:lnTo>
                  <a:lnTo>
                    <a:pt x="162" y="610"/>
                  </a:lnTo>
                  <a:lnTo>
                    <a:pt x="188" y="622"/>
                  </a:lnTo>
                  <a:lnTo>
                    <a:pt x="216" y="634"/>
                  </a:lnTo>
                  <a:lnTo>
                    <a:pt x="246" y="642"/>
                  </a:lnTo>
                  <a:lnTo>
                    <a:pt x="276" y="646"/>
                  </a:lnTo>
                  <a:lnTo>
                    <a:pt x="308" y="648"/>
                  </a:lnTo>
                  <a:lnTo>
                    <a:pt x="308" y="648"/>
                  </a:lnTo>
                  <a:lnTo>
                    <a:pt x="340" y="646"/>
                  </a:lnTo>
                  <a:lnTo>
                    <a:pt x="370" y="642"/>
                  </a:lnTo>
                  <a:lnTo>
                    <a:pt x="400" y="634"/>
                  </a:lnTo>
                  <a:lnTo>
                    <a:pt x="428" y="622"/>
                  </a:lnTo>
                  <a:lnTo>
                    <a:pt x="454" y="610"/>
                  </a:lnTo>
                  <a:lnTo>
                    <a:pt x="480" y="592"/>
                  </a:lnTo>
                  <a:lnTo>
                    <a:pt x="504" y="574"/>
                  </a:lnTo>
                  <a:lnTo>
                    <a:pt x="526" y="554"/>
                  </a:lnTo>
                  <a:lnTo>
                    <a:pt x="544" y="530"/>
                  </a:lnTo>
                  <a:lnTo>
                    <a:pt x="562" y="506"/>
                  </a:lnTo>
                  <a:lnTo>
                    <a:pt x="578" y="478"/>
                  </a:lnTo>
                  <a:lnTo>
                    <a:pt x="592" y="450"/>
                  </a:lnTo>
                  <a:lnTo>
                    <a:pt x="602" y="420"/>
                  </a:lnTo>
                  <a:lnTo>
                    <a:pt x="610" y="390"/>
                  </a:lnTo>
                  <a:lnTo>
                    <a:pt x="614" y="356"/>
                  </a:lnTo>
                  <a:lnTo>
                    <a:pt x="616" y="324"/>
                  </a:lnTo>
                  <a:lnTo>
                    <a:pt x="616" y="324"/>
                  </a:lnTo>
                  <a:lnTo>
                    <a:pt x="614" y="290"/>
                  </a:lnTo>
                  <a:lnTo>
                    <a:pt x="610" y="258"/>
                  </a:lnTo>
                  <a:lnTo>
                    <a:pt x="602" y="228"/>
                  </a:lnTo>
                  <a:lnTo>
                    <a:pt x="592" y="198"/>
                  </a:lnTo>
                  <a:lnTo>
                    <a:pt x="578" y="170"/>
                  </a:lnTo>
                  <a:lnTo>
                    <a:pt x="562" y="142"/>
                  </a:lnTo>
                  <a:lnTo>
                    <a:pt x="544" y="118"/>
                  </a:lnTo>
                  <a:lnTo>
                    <a:pt x="526" y="94"/>
                  </a:lnTo>
                  <a:lnTo>
                    <a:pt x="504" y="74"/>
                  </a:lnTo>
                  <a:lnTo>
                    <a:pt x="480" y="54"/>
                  </a:lnTo>
                  <a:lnTo>
                    <a:pt x="454" y="38"/>
                  </a:lnTo>
                  <a:lnTo>
                    <a:pt x="428" y="26"/>
                  </a:lnTo>
                  <a:lnTo>
                    <a:pt x="400" y="14"/>
                  </a:lnTo>
                  <a:lnTo>
                    <a:pt x="370" y="6"/>
                  </a:lnTo>
                  <a:lnTo>
                    <a:pt x="340" y="2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FA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3"/>
            <p:cNvSpPr>
              <a:spLocks/>
            </p:cNvSpPr>
            <p:nvPr/>
          </p:nvSpPr>
          <p:spPr bwMode="auto">
            <a:xfrm>
              <a:off x="6101" y="2566"/>
              <a:ext cx="618" cy="650"/>
            </a:xfrm>
            <a:custGeom>
              <a:avLst/>
              <a:gdLst>
                <a:gd name="T0" fmla="*/ 308 w 618"/>
                <a:gd name="T1" fmla="*/ 0 h 650"/>
                <a:gd name="T2" fmla="*/ 246 w 618"/>
                <a:gd name="T3" fmla="*/ 6 h 650"/>
                <a:gd name="T4" fmla="*/ 188 w 618"/>
                <a:gd name="T5" fmla="*/ 24 h 650"/>
                <a:gd name="T6" fmla="*/ 136 w 618"/>
                <a:gd name="T7" fmla="*/ 54 h 650"/>
                <a:gd name="T8" fmla="*/ 90 w 618"/>
                <a:gd name="T9" fmla="*/ 94 h 650"/>
                <a:gd name="T10" fmla="*/ 54 w 618"/>
                <a:gd name="T11" fmla="*/ 144 h 650"/>
                <a:gd name="T12" fmla="*/ 24 w 618"/>
                <a:gd name="T13" fmla="*/ 198 h 650"/>
                <a:gd name="T14" fmla="*/ 6 w 618"/>
                <a:gd name="T15" fmla="*/ 260 h 650"/>
                <a:gd name="T16" fmla="*/ 0 w 618"/>
                <a:gd name="T17" fmla="*/ 326 h 650"/>
                <a:gd name="T18" fmla="*/ 2 w 618"/>
                <a:gd name="T19" fmla="*/ 358 h 650"/>
                <a:gd name="T20" fmla="*/ 14 w 618"/>
                <a:gd name="T21" fmla="*/ 422 h 650"/>
                <a:gd name="T22" fmla="*/ 38 w 618"/>
                <a:gd name="T23" fmla="*/ 480 h 650"/>
                <a:gd name="T24" fmla="*/ 70 w 618"/>
                <a:gd name="T25" fmla="*/ 532 h 650"/>
                <a:gd name="T26" fmla="*/ 112 w 618"/>
                <a:gd name="T27" fmla="*/ 576 h 650"/>
                <a:gd name="T28" fmla="*/ 162 w 618"/>
                <a:gd name="T29" fmla="*/ 612 h 650"/>
                <a:gd name="T30" fmla="*/ 218 w 618"/>
                <a:gd name="T31" fmla="*/ 636 h 650"/>
                <a:gd name="T32" fmla="*/ 278 w 618"/>
                <a:gd name="T33" fmla="*/ 650 h 650"/>
                <a:gd name="T34" fmla="*/ 308 w 618"/>
                <a:gd name="T35" fmla="*/ 650 h 650"/>
                <a:gd name="T36" fmla="*/ 372 w 618"/>
                <a:gd name="T37" fmla="*/ 644 h 650"/>
                <a:gd name="T38" fmla="*/ 428 w 618"/>
                <a:gd name="T39" fmla="*/ 626 h 650"/>
                <a:gd name="T40" fmla="*/ 482 w 618"/>
                <a:gd name="T41" fmla="*/ 596 h 650"/>
                <a:gd name="T42" fmla="*/ 528 w 618"/>
                <a:gd name="T43" fmla="*/ 556 h 650"/>
                <a:gd name="T44" fmla="*/ 564 w 618"/>
                <a:gd name="T45" fmla="*/ 506 h 650"/>
                <a:gd name="T46" fmla="*/ 594 w 618"/>
                <a:gd name="T47" fmla="*/ 452 h 650"/>
                <a:gd name="T48" fmla="*/ 612 w 618"/>
                <a:gd name="T49" fmla="*/ 390 h 650"/>
                <a:gd name="T50" fmla="*/ 618 w 618"/>
                <a:gd name="T51" fmla="*/ 326 h 650"/>
                <a:gd name="T52" fmla="*/ 616 w 618"/>
                <a:gd name="T53" fmla="*/ 292 h 650"/>
                <a:gd name="T54" fmla="*/ 604 w 618"/>
                <a:gd name="T55" fmla="*/ 228 h 650"/>
                <a:gd name="T56" fmla="*/ 580 w 618"/>
                <a:gd name="T57" fmla="*/ 170 h 650"/>
                <a:gd name="T58" fmla="*/ 548 w 618"/>
                <a:gd name="T59" fmla="*/ 118 h 650"/>
                <a:gd name="T60" fmla="*/ 506 w 618"/>
                <a:gd name="T61" fmla="*/ 74 h 650"/>
                <a:gd name="T62" fmla="*/ 456 w 618"/>
                <a:gd name="T63" fmla="*/ 38 h 650"/>
                <a:gd name="T64" fmla="*/ 400 w 618"/>
                <a:gd name="T65" fmla="*/ 14 h 650"/>
                <a:gd name="T66" fmla="*/ 340 w 618"/>
                <a:gd name="T67" fmla="*/ 0 h 650"/>
                <a:gd name="T68" fmla="*/ 308 w 618"/>
                <a:gd name="T69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8" h="650">
                  <a:moveTo>
                    <a:pt x="308" y="0"/>
                  </a:moveTo>
                  <a:lnTo>
                    <a:pt x="308" y="0"/>
                  </a:lnTo>
                  <a:lnTo>
                    <a:pt x="278" y="0"/>
                  </a:lnTo>
                  <a:lnTo>
                    <a:pt x="246" y="6"/>
                  </a:lnTo>
                  <a:lnTo>
                    <a:pt x="218" y="14"/>
                  </a:lnTo>
                  <a:lnTo>
                    <a:pt x="188" y="24"/>
                  </a:lnTo>
                  <a:lnTo>
                    <a:pt x="162" y="38"/>
                  </a:lnTo>
                  <a:lnTo>
                    <a:pt x="136" y="54"/>
                  </a:lnTo>
                  <a:lnTo>
                    <a:pt x="112" y="74"/>
                  </a:lnTo>
                  <a:lnTo>
                    <a:pt x="90" y="94"/>
                  </a:lnTo>
                  <a:lnTo>
                    <a:pt x="70" y="118"/>
                  </a:lnTo>
                  <a:lnTo>
                    <a:pt x="54" y="144"/>
                  </a:lnTo>
                  <a:lnTo>
                    <a:pt x="38" y="170"/>
                  </a:lnTo>
                  <a:lnTo>
                    <a:pt x="24" y="198"/>
                  </a:lnTo>
                  <a:lnTo>
                    <a:pt x="14" y="228"/>
                  </a:lnTo>
                  <a:lnTo>
                    <a:pt x="6" y="260"/>
                  </a:lnTo>
                  <a:lnTo>
                    <a:pt x="2" y="292"/>
                  </a:lnTo>
                  <a:lnTo>
                    <a:pt x="0" y="326"/>
                  </a:lnTo>
                  <a:lnTo>
                    <a:pt x="0" y="326"/>
                  </a:lnTo>
                  <a:lnTo>
                    <a:pt x="2" y="358"/>
                  </a:lnTo>
                  <a:lnTo>
                    <a:pt x="6" y="390"/>
                  </a:lnTo>
                  <a:lnTo>
                    <a:pt x="14" y="422"/>
                  </a:lnTo>
                  <a:lnTo>
                    <a:pt x="24" y="452"/>
                  </a:lnTo>
                  <a:lnTo>
                    <a:pt x="38" y="480"/>
                  </a:lnTo>
                  <a:lnTo>
                    <a:pt x="54" y="506"/>
                  </a:lnTo>
                  <a:lnTo>
                    <a:pt x="70" y="532"/>
                  </a:lnTo>
                  <a:lnTo>
                    <a:pt x="90" y="556"/>
                  </a:lnTo>
                  <a:lnTo>
                    <a:pt x="112" y="576"/>
                  </a:lnTo>
                  <a:lnTo>
                    <a:pt x="136" y="596"/>
                  </a:lnTo>
                  <a:lnTo>
                    <a:pt x="162" y="612"/>
                  </a:lnTo>
                  <a:lnTo>
                    <a:pt x="188" y="626"/>
                  </a:lnTo>
                  <a:lnTo>
                    <a:pt x="218" y="636"/>
                  </a:lnTo>
                  <a:lnTo>
                    <a:pt x="246" y="644"/>
                  </a:lnTo>
                  <a:lnTo>
                    <a:pt x="278" y="650"/>
                  </a:lnTo>
                  <a:lnTo>
                    <a:pt x="308" y="650"/>
                  </a:lnTo>
                  <a:lnTo>
                    <a:pt x="308" y="650"/>
                  </a:lnTo>
                  <a:lnTo>
                    <a:pt x="340" y="650"/>
                  </a:lnTo>
                  <a:lnTo>
                    <a:pt x="372" y="644"/>
                  </a:lnTo>
                  <a:lnTo>
                    <a:pt x="400" y="636"/>
                  </a:lnTo>
                  <a:lnTo>
                    <a:pt x="428" y="626"/>
                  </a:lnTo>
                  <a:lnTo>
                    <a:pt x="456" y="612"/>
                  </a:lnTo>
                  <a:lnTo>
                    <a:pt x="482" y="596"/>
                  </a:lnTo>
                  <a:lnTo>
                    <a:pt x="506" y="576"/>
                  </a:lnTo>
                  <a:lnTo>
                    <a:pt x="528" y="556"/>
                  </a:lnTo>
                  <a:lnTo>
                    <a:pt x="548" y="532"/>
                  </a:lnTo>
                  <a:lnTo>
                    <a:pt x="564" y="506"/>
                  </a:lnTo>
                  <a:lnTo>
                    <a:pt x="580" y="480"/>
                  </a:lnTo>
                  <a:lnTo>
                    <a:pt x="594" y="452"/>
                  </a:lnTo>
                  <a:lnTo>
                    <a:pt x="604" y="422"/>
                  </a:lnTo>
                  <a:lnTo>
                    <a:pt x="612" y="390"/>
                  </a:lnTo>
                  <a:lnTo>
                    <a:pt x="616" y="358"/>
                  </a:lnTo>
                  <a:lnTo>
                    <a:pt x="618" y="326"/>
                  </a:lnTo>
                  <a:lnTo>
                    <a:pt x="618" y="326"/>
                  </a:lnTo>
                  <a:lnTo>
                    <a:pt x="616" y="292"/>
                  </a:lnTo>
                  <a:lnTo>
                    <a:pt x="612" y="260"/>
                  </a:lnTo>
                  <a:lnTo>
                    <a:pt x="604" y="228"/>
                  </a:lnTo>
                  <a:lnTo>
                    <a:pt x="594" y="198"/>
                  </a:lnTo>
                  <a:lnTo>
                    <a:pt x="580" y="170"/>
                  </a:lnTo>
                  <a:lnTo>
                    <a:pt x="564" y="144"/>
                  </a:lnTo>
                  <a:lnTo>
                    <a:pt x="548" y="118"/>
                  </a:lnTo>
                  <a:lnTo>
                    <a:pt x="528" y="94"/>
                  </a:lnTo>
                  <a:lnTo>
                    <a:pt x="506" y="74"/>
                  </a:lnTo>
                  <a:lnTo>
                    <a:pt x="482" y="54"/>
                  </a:lnTo>
                  <a:lnTo>
                    <a:pt x="456" y="38"/>
                  </a:lnTo>
                  <a:lnTo>
                    <a:pt x="428" y="24"/>
                  </a:lnTo>
                  <a:lnTo>
                    <a:pt x="400" y="14"/>
                  </a:lnTo>
                  <a:lnTo>
                    <a:pt x="372" y="6"/>
                  </a:lnTo>
                  <a:lnTo>
                    <a:pt x="340" y="0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F7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4"/>
            <p:cNvSpPr>
              <a:spLocks noEditPoints="1"/>
            </p:cNvSpPr>
            <p:nvPr/>
          </p:nvSpPr>
          <p:spPr bwMode="auto">
            <a:xfrm>
              <a:off x="6099" y="2562"/>
              <a:ext cx="622" cy="658"/>
            </a:xfrm>
            <a:custGeom>
              <a:avLst/>
              <a:gdLst>
                <a:gd name="T0" fmla="*/ 280 w 622"/>
                <a:gd name="T1" fmla="*/ 2 h 658"/>
                <a:gd name="T2" fmla="*/ 190 w 622"/>
                <a:gd name="T3" fmla="*/ 26 h 658"/>
                <a:gd name="T4" fmla="*/ 112 w 622"/>
                <a:gd name="T5" fmla="*/ 76 h 658"/>
                <a:gd name="T6" fmla="*/ 52 w 622"/>
                <a:gd name="T7" fmla="*/ 146 h 658"/>
                <a:gd name="T8" fmla="*/ 14 w 622"/>
                <a:gd name="T9" fmla="*/ 232 h 658"/>
                <a:gd name="T10" fmla="*/ 0 w 622"/>
                <a:gd name="T11" fmla="*/ 330 h 658"/>
                <a:gd name="T12" fmla="*/ 6 w 622"/>
                <a:gd name="T13" fmla="*/ 396 h 658"/>
                <a:gd name="T14" fmla="*/ 38 w 622"/>
                <a:gd name="T15" fmla="*/ 486 h 658"/>
                <a:gd name="T16" fmla="*/ 90 w 622"/>
                <a:gd name="T17" fmla="*/ 562 h 658"/>
                <a:gd name="T18" fmla="*/ 162 w 622"/>
                <a:gd name="T19" fmla="*/ 618 h 658"/>
                <a:gd name="T20" fmla="*/ 248 w 622"/>
                <a:gd name="T21" fmla="*/ 650 h 658"/>
                <a:gd name="T22" fmla="*/ 310 w 622"/>
                <a:gd name="T23" fmla="*/ 658 h 658"/>
                <a:gd name="T24" fmla="*/ 404 w 622"/>
                <a:gd name="T25" fmla="*/ 642 h 658"/>
                <a:gd name="T26" fmla="*/ 484 w 622"/>
                <a:gd name="T27" fmla="*/ 602 h 658"/>
                <a:gd name="T28" fmla="*/ 552 w 622"/>
                <a:gd name="T29" fmla="*/ 538 h 658"/>
                <a:gd name="T30" fmla="*/ 598 w 622"/>
                <a:gd name="T31" fmla="*/ 456 h 658"/>
                <a:gd name="T32" fmla="*/ 620 w 622"/>
                <a:gd name="T33" fmla="*/ 362 h 658"/>
                <a:gd name="T34" fmla="*/ 620 w 622"/>
                <a:gd name="T35" fmla="*/ 296 h 658"/>
                <a:gd name="T36" fmla="*/ 598 w 622"/>
                <a:gd name="T37" fmla="*/ 202 h 658"/>
                <a:gd name="T38" fmla="*/ 552 w 622"/>
                <a:gd name="T39" fmla="*/ 120 h 658"/>
                <a:gd name="T40" fmla="*/ 484 w 622"/>
                <a:gd name="T41" fmla="*/ 56 h 658"/>
                <a:gd name="T42" fmla="*/ 404 w 622"/>
                <a:gd name="T43" fmla="*/ 16 h 658"/>
                <a:gd name="T44" fmla="*/ 310 w 622"/>
                <a:gd name="T45" fmla="*/ 0 h 658"/>
                <a:gd name="T46" fmla="*/ 310 w 622"/>
                <a:gd name="T47" fmla="*/ 652 h 658"/>
                <a:gd name="T48" fmla="*/ 220 w 622"/>
                <a:gd name="T49" fmla="*/ 638 h 658"/>
                <a:gd name="T50" fmla="*/ 140 w 622"/>
                <a:gd name="T51" fmla="*/ 596 h 658"/>
                <a:gd name="T52" fmla="*/ 74 w 622"/>
                <a:gd name="T53" fmla="*/ 534 h 658"/>
                <a:gd name="T54" fmla="*/ 28 w 622"/>
                <a:gd name="T55" fmla="*/ 454 h 658"/>
                <a:gd name="T56" fmla="*/ 6 w 622"/>
                <a:gd name="T57" fmla="*/ 362 h 658"/>
                <a:gd name="T58" fmla="*/ 6 w 622"/>
                <a:gd name="T59" fmla="*/ 296 h 658"/>
                <a:gd name="T60" fmla="*/ 28 w 622"/>
                <a:gd name="T61" fmla="*/ 204 h 658"/>
                <a:gd name="T62" fmla="*/ 74 w 622"/>
                <a:gd name="T63" fmla="*/ 124 h 658"/>
                <a:gd name="T64" fmla="*/ 140 w 622"/>
                <a:gd name="T65" fmla="*/ 62 h 658"/>
                <a:gd name="T66" fmla="*/ 220 w 622"/>
                <a:gd name="T67" fmla="*/ 20 h 658"/>
                <a:gd name="T68" fmla="*/ 310 w 622"/>
                <a:gd name="T69" fmla="*/ 6 h 658"/>
                <a:gd name="T70" fmla="*/ 372 w 622"/>
                <a:gd name="T71" fmla="*/ 12 h 658"/>
                <a:gd name="T72" fmla="*/ 456 w 622"/>
                <a:gd name="T73" fmla="*/ 44 h 658"/>
                <a:gd name="T74" fmla="*/ 528 w 622"/>
                <a:gd name="T75" fmla="*/ 100 h 658"/>
                <a:gd name="T76" fmla="*/ 580 w 622"/>
                <a:gd name="T77" fmla="*/ 176 h 658"/>
                <a:gd name="T78" fmla="*/ 610 w 622"/>
                <a:gd name="T79" fmla="*/ 264 h 658"/>
                <a:gd name="T80" fmla="*/ 616 w 622"/>
                <a:gd name="T81" fmla="*/ 330 h 658"/>
                <a:gd name="T82" fmla="*/ 604 w 622"/>
                <a:gd name="T83" fmla="*/ 426 h 658"/>
                <a:gd name="T84" fmla="*/ 564 w 622"/>
                <a:gd name="T85" fmla="*/ 510 h 658"/>
                <a:gd name="T86" fmla="*/ 506 w 622"/>
                <a:gd name="T87" fmla="*/ 578 h 658"/>
                <a:gd name="T88" fmla="*/ 430 w 622"/>
                <a:gd name="T89" fmla="*/ 626 h 658"/>
                <a:gd name="T90" fmla="*/ 342 w 622"/>
                <a:gd name="T91" fmla="*/ 65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2" h="658">
                  <a:moveTo>
                    <a:pt x="310" y="0"/>
                  </a:moveTo>
                  <a:lnTo>
                    <a:pt x="310" y="0"/>
                  </a:lnTo>
                  <a:lnTo>
                    <a:pt x="280" y="2"/>
                  </a:lnTo>
                  <a:lnTo>
                    <a:pt x="248" y="8"/>
                  </a:lnTo>
                  <a:lnTo>
                    <a:pt x="218" y="16"/>
                  </a:lnTo>
                  <a:lnTo>
                    <a:pt x="190" y="26"/>
                  </a:lnTo>
                  <a:lnTo>
                    <a:pt x="162" y="40"/>
                  </a:lnTo>
                  <a:lnTo>
                    <a:pt x="136" y="56"/>
                  </a:lnTo>
                  <a:lnTo>
                    <a:pt x="112" y="76"/>
                  </a:lnTo>
                  <a:lnTo>
                    <a:pt x="90" y="96"/>
                  </a:lnTo>
                  <a:lnTo>
                    <a:pt x="70" y="120"/>
                  </a:lnTo>
                  <a:lnTo>
                    <a:pt x="52" y="146"/>
                  </a:lnTo>
                  <a:lnTo>
                    <a:pt x="38" y="172"/>
                  </a:lnTo>
                  <a:lnTo>
                    <a:pt x="24" y="202"/>
                  </a:lnTo>
                  <a:lnTo>
                    <a:pt x="14" y="232"/>
                  </a:lnTo>
                  <a:lnTo>
                    <a:pt x="6" y="262"/>
                  </a:lnTo>
                  <a:lnTo>
                    <a:pt x="2" y="296"/>
                  </a:lnTo>
                  <a:lnTo>
                    <a:pt x="0" y="330"/>
                  </a:lnTo>
                  <a:lnTo>
                    <a:pt x="0" y="330"/>
                  </a:lnTo>
                  <a:lnTo>
                    <a:pt x="2" y="362"/>
                  </a:lnTo>
                  <a:lnTo>
                    <a:pt x="6" y="396"/>
                  </a:lnTo>
                  <a:lnTo>
                    <a:pt x="14" y="426"/>
                  </a:lnTo>
                  <a:lnTo>
                    <a:pt x="24" y="456"/>
                  </a:lnTo>
                  <a:lnTo>
                    <a:pt x="38" y="486"/>
                  </a:lnTo>
                  <a:lnTo>
                    <a:pt x="52" y="512"/>
                  </a:lnTo>
                  <a:lnTo>
                    <a:pt x="70" y="538"/>
                  </a:lnTo>
                  <a:lnTo>
                    <a:pt x="90" y="562"/>
                  </a:lnTo>
                  <a:lnTo>
                    <a:pt x="112" y="582"/>
                  </a:lnTo>
                  <a:lnTo>
                    <a:pt x="136" y="602"/>
                  </a:lnTo>
                  <a:lnTo>
                    <a:pt x="162" y="618"/>
                  </a:lnTo>
                  <a:lnTo>
                    <a:pt x="190" y="632"/>
                  </a:lnTo>
                  <a:lnTo>
                    <a:pt x="218" y="642"/>
                  </a:lnTo>
                  <a:lnTo>
                    <a:pt x="248" y="650"/>
                  </a:lnTo>
                  <a:lnTo>
                    <a:pt x="280" y="656"/>
                  </a:lnTo>
                  <a:lnTo>
                    <a:pt x="310" y="658"/>
                  </a:lnTo>
                  <a:lnTo>
                    <a:pt x="310" y="658"/>
                  </a:lnTo>
                  <a:lnTo>
                    <a:pt x="342" y="656"/>
                  </a:lnTo>
                  <a:lnTo>
                    <a:pt x="374" y="650"/>
                  </a:lnTo>
                  <a:lnTo>
                    <a:pt x="404" y="642"/>
                  </a:lnTo>
                  <a:lnTo>
                    <a:pt x="432" y="632"/>
                  </a:lnTo>
                  <a:lnTo>
                    <a:pt x="460" y="618"/>
                  </a:lnTo>
                  <a:lnTo>
                    <a:pt x="484" y="602"/>
                  </a:lnTo>
                  <a:lnTo>
                    <a:pt x="508" y="582"/>
                  </a:lnTo>
                  <a:lnTo>
                    <a:pt x="532" y="562"/>
                  </a:lnTo>
                  <a:lnTo>
                    <a:pt x="552" y="538"/>
                  </a:lnTo>
                  <a:lnTo>
                    <a:pt x="570" y="512"/>
                  </a:lnTo>
                  <a:lnTo>
                    <a:pt x="584" y="486"/>
                  </a:lnTo>
                  <a:lnTo>
                    <a:pt x="598" y="456"/>
                  </a:lnTo>
                  <a:lnTo>
                    <a:pt x="608" y="426"/>
                  </a:lnTo>
                  <a:lnTo>
                    <a:pt x="616" y="396"/>
                  </a:lnTo>
                  <a:lnTo>
                    <a:pt x="620" y="362"/>
                  </a:lnTo>
                  <a:lnTo>
                    <a:pt x="622" y="330"/>
                  </a:lnTo>
                  <a:lnTo>
                    <a:pt x="622" y="330"/>
                  </a:lnTo>
                  <a:lnTo>
                    <a:pt x="620" y="296"/>
                  </a:lnTo>
                  <a:lnTo>
                    <a:pt x="616" y="262"/>
                  </a:lnTo>
                  <a:lnTo>
                    <a:pt x="608" y="232"/>
                  </a:lnTo>
                  <a:lnTo>
                    <a:pt x="598" y="202"/>
                  </a:lnTo>
                  <a:lnTo>
                    <a:pt x="584" y="172"/>
                  </a:lnTo>
                  <a:lnTo>
                    <a:pt x="570" y="146"/>
                  </a:lnTo>
                  <a:lnTo>
                    <a:pt x="552" y="120"/>
                  </a:lnTo>
                  <a:lnTo>
                    <a:pt x="532" y="96"/>
                  </a:lnTo>
                  <a:lnTo>
                    <a:pt x="508" y="76"/>
                  </a:lnTo>
                  <a:lnTo>
                    <a:pt x="484" y="56"/>
                  </a:lnTo>
                  <a:lnTo>
                    <a:pt x="460" y="40"/>
                  </a:lnTo>
                  <a:lnTo>
                    <a:pt x="432" y="26"/>
                  </a:lnTo>
                  <a:lnTo>
                    <a:pt x="404" y="16"/>
                  </a:lnTo>
                  <a:lnTo>
                    <a:pt x="374" y="8"/>
                  </a:lnTo>
                  <a:lnTo>
                    <a:pt x="342" y="2"/>
                  </a:lnTo>
                  <a:lnTo>
                    <a:pt x="310" y="0"/>
                  </a:lnTo>
                  <a:lnTo>
                    <a:pt x="310" y="0"/>
                  </a:lnTo>
                  <a:close/>
                  <a:moveTo>
                    <a:pt x="310" y="652"/>
                  </a:moveTo>
                  <a:lnTo>
                    <a:pt x="310" y="652"/>
                  </a:lnTo>
                  <a:lnTo>
                    <a:pt x="280" y="650"/>
                  </a:lnTo>
                  <a:lnTo>
                    <a:pt x="250" y="646"/>
                  </a:lnTo>
                  <a:lnTo>
                    <a:pt x="220" y="638"/>
                  </a:lnTo>
                  <a:lnTo>
                    <a:pt x="192" y="626"/>
                  </a:lnTo>
                  <a:lnTo>
                    <a:pt x="166" y="614"/>
                  </a:lnTo>
                  <a:lnTo>
                    <a:pt x="140" y="596"/>
                  </a:lnTo>
                  <a:lnTo>
                    <a:pt x="116" y="578"/>
                  </a:lnTo>
                  <a:lnTo>
                    <a:pt x="94" y="558"/>
                  </a:lnTo>
                  <a:lnTo>
                    <a:pt x="74" y="534"/>
                  </a:lnTo>
                  <a:lnTo>
                    <a:pt x="58" y="510"/>
                  </a:lnTo>
                  <a:lnTo>
                    <a:pt x="42" y="482"/>
                  </a:lnTo>
                  <a:lnTo>
                    <a:pt x="28" y="454"/>
                  </a:lnTo>
                  <a:lnTo>
                    <a:pt x="18" y="426"/>
                  </a:lnTo>
                  <a:lnTo>
                    <a:pt x="12" y="394"/>
                  </a:lnTo>
                  <a:lnTo>
                    <a:pt x="6" y="36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6" y="296"/>
                  </a:lnTo>
                  <a:lnTo>
                    <a:pt x="12" y="264"/>
                  </a:lnTo>
                  <a:lnTo>
                    <a:pt x="18" y="234"/>
                  </a:lnTo>
                  <a:lnTo>
                    <a:pt x="28" y="204"/>
                  </a:lnTo>
                  <a:lnTo>
                    <a:pt x="42" y="176"/>
                  </a:lnTo>
                  <a:lnTo>
                    <a:pt x="58" y="148"/>
                  </a:lnTo>
                  <a:lnTo>
                    <a:pt x="74" y="124"/>
                  </a:lnTo>
                  <a:lnTo>
                    <a:pt x="94" y="100"/>
                  </a:lnTo>
                  <a:lnTo>
                    <a:pt x="116" y="80"/>
                  </a:lnTo>
                  <a:lnTo>
                    <a:pt x="140" y="62"/>
                  </a:lnTo>
                  <a:lnTo>
                    <a:pt x="166" y="44"/>
                  </a:lnTo>
                  <a:lnTo>
                    <a:pt x="192" y="32"/>
                  </a:lnTo>
                  <a:lnTo>
                    <a:pt x="220" y="20"/>
                  </a:lnTo>
                  <a:lnTo>
                    <a:pt x="250" y="12"/>
                  </a:lnTo>
                  <a:lnTo>
                    <a:pt x="280" y="8"/>
                  </a:lnTo>
                  <a:lnTo>
                    <a:pt x="310" y="6"/>
                  </a:lnTo>
                  <a:lnTo>
                    <a:pt x="310" y="6"/>
                  </a:lnTo>
                  <a:lnTo>
                    <a:pt x="342" y="8"/>
                  </a:lnTo>
                  <a:lnTo>
                    <a:pt x="372" y="12"/>
                  </a:lnTo>
                  <a:lnTo>
                    <a:pt x="402" y="20"/>
                  </a:lnTo>
                  <a:lnTo>
                    <a:pt x="430" y="32"/>
                  </a:lnTo>
                  <a:lnTo>
                    <a:pt x="456" y="44"/>
                  </a:lnTo>
                  <a:lnTo>
                    <a:pt x="482" y="62"/>
                  </a:lnTo>
                  <a:lnTo>
                    <a:pt x="506" y="80"/>
                  </a:lnTo>
                  <a:lnTo>
                    <a:pt x="528" y="100"/>
                  </a:lnTo>
                  <a:lnTo>
                    <a:pt x="548" y="124"/>
                  </a:lnTo>
                  <a:lnTo>
                    <a:pt x="564" y="148"/>
                  </a:lnTo>
                  <a:lnTo>
                    <a:pt x="580" y="176"/>
                  </a:lnTo>
                  <a:lnTo>
                    <a:pt x="592" y="204"/>
                  </a:lnTo>
                  <a:lnTo>
                    <a:pt x="604" y="234"/>
                  </a:lnTo>
                  <a:lnTo>
                    <a:pt x="610" y="264"/>
                  </a:lnTo>
                  <a:lnTo>
                    <a:pt x="616" y="296"/>
                  </a:lnTo>
                  <a:lnTo>
                    <a:pt x="616" y="330"/>
                  </a:lnTo>
                  <a:lnTo>
                    <a:pt x="616" y="330"/>
                  </a:lnTo>
                  <a:lnTo>
                    <a:pt x="616" y="362"/>
                  </a:lnTo>
                  <a:lnTo>
                    <a:pt x="610" y="394"/>
                  </a:lnTo>
                  <a:lnTo>
                    <a:pt x="604" y="426"/>
                  </a:lnTo>
                  <a:lnTo>
                    <a:pt x="592" y="454"/>
                  </a:lnTo>
                  <a:lnTo>
                    <a:pt x="580" y="482"/>
                  </a:lnTo>
                  <a:lnTo>
                    <a:pt x="564" y="510"/>
                  </a:lnTo>
                  <a:lnTo>
                    <a:pt x="548" y="534"/>
                  </a:lnTo>
                  <a:lnTo>
                    <a:pt x="528" y="558"/>
                  </a:lnTo>
                  <a:lnTo>
                    <a:pt x="506" y="578"/>
                  </a:lnTo>
                  <a:lnTo>
                    <a:pt x="482" y="596"/>
                  </a:lnTo>
                  <a:lnTo>
                    <a:pt x="456" y="614"/>
                  </a:lnTo>
                  <a:lnTo>
                    <a:pt x="430" y="626"/>
                  </a:lnTo>
                  <a:lnTo>
                    <a:pt x="402" y="638"/>
                  </a:lnTo>
                  <a:lnTo>
                    <a:pt x="372" y="646"/>
                  </a:lnTo>
                  <a:lnTo>
                    <a:pt x="342" y="650"/>
                  </a:lnTo>
                  <a:lnTo>
                    <a:pt x="310" y="652"/>
                  </a:lnTo>
                  <a:lnTo>
                    <a:pt x="310" y="652"/>
                  </a:lnTo>
                  <a:close/>
                </a:path>
              </a:pathLst>
            </a:custGeom>
            <a:solidFill>
              <a:srgbClr val="FF7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35"/>
            <p:cNvSpPr>
              <a:spLocks/>
            </p:cNvSpPr>
            <p:nvPr/>
          </p:nvSpPr>
          <p:spPr bwMode="auto">
            <a:xfrm>
              <a:off x="6111" y="2576"/>
              <a:ext cx="588" cy="630"/>
            </a:xfrm>
            <a:custGeom>
              <a:avLst/>
              <a:gdLst>
                <a:gd name="T0" fmla="*/ 294 w 588"/>
                <a:gd name="T1" fmla="*/ 0 h 630"/>
                <a:gd name="T2" fmla="*/ 236 w 588"/>
                <a:gd name="T3" fmla="*/ 6 h 630"/>
                <a:gd name="T4" fmla="*/ 180 w 588"/>
                <a:gd name="T5" fmla="*/ 24 h 630"/>
                <a:gd name="T6" fmla="*/ 130 w 588"/>
                <a:gd name="T7" fmla="*/ 54 h 630"/>
                <a:gd name="T8" fmla="*/ 88 w 588"/>
                <a:gd name="T9" fmla="*/ 92 h 630"/>
                <a:gd name="T10" fmla="*/ 52 w 588"/>
                <a:gd name="T11" fmla="*/ 138 h 630"/>
                <a:gd name="T12" fmla="*/ 24 w 588"/>
                <a:gd name="T13" fmla="*/ 192 h 630"/>
                <a:gd name="T14" fmla="*/ 6 w 588"/>
                <a:gd name="T15" fmla="*/ 252 h 630"/>
                <a:gd name="T16" fmla="*/ 0 w 588"/>
                <a:gd name="T17" fmla="*/ 314 h 630"/>
                <a:gd name="T18" fmla="*/ 2 w 588"/>
                <a:gd name="T19" fmla="*/ 346 h 630"/>
                <a:gd name="T20" fmla="*/ 14 w 588"/>
                <a:gd name="T21" fmla="*/ 408 h 630"/>
                <a:gd name="T22" fmla="*/ 36 w 588"/>
                <a:gd name="T23" fmla="*/ 464 h 630"/>
                <a:gd name="T24" fmla="*/ 68 w 588"/>
                <a:gd name="T25" fmla="*/ 514 h 630"/>
                <a:gd name="T26" fmla="*/ 108 w 588"/>
                <a:gd name="T27" fmla="*/ 558 h 630"/>
                <a:gd name="T28" fmla="*/ 154 w 588"/>
                <a:gd name="T29" fmla="*/ 592 h 630"/>
                <a:gd name="T30" fmla="*/ 208 w 588"/>
                <a:gd name="T31" fmla="*/ 614 h 630"/>
                <a:gd name="T32" fmla="*/ 264 w 588"/>
                <a:gd name="T33" fmla="*/ 628 h 630"/>
                <a:gd name="T34" fmla="*/ 294 w 588"/>
                <a:gd name="T35" fmla="*/ 630 h 630"/>
                <a:gd name="T36" fmla="*/ 354 w 588"/>
                <a:gd name="T37" fmla="*/ 622 h 630"/>
                <a:gd name="T38" fmla="*/ 410 w 588"/>
                <a:gd name="T39" fmla="*/ 604 h 630"/>
                <a:gd name="T40" fmla="*/ 458 w 588"/>
                <a:gd name="T41" fmla="*/ 576 h 630"/>
                <a:gd name="T42" fmla="*/ 502 w 588"/>
                <a:gd name="T43" fmla="*/ 536 h 630"/>
                <a:gd name="T44" fmla="*/ 538 w 588"/>
                <a:gd name="T45" fmla="*/ 490 h 630"/>
                <a:gd name="T46" fmla="*/ 566 w 588"/>
                <a:gd name="T47" fmla="*/ 436 h 630"/>
                <a:gd name="T48" fmla="*/ 582 w 588"/>
                <a:gd name="T49" fmla="*/ 378 h 630"/>
                <a:gd name="T50" fmla="*/ 588 w 588"/>
                <a:gd name="T51" fmla="*/ 314 h 630"/>
                <a:gd name="T52" fmla="*/ 588 w 588"/>
                <a:gd name="T53" fmla="*/ 282 h 630"/>
                <a:gd name="T54" fmla="*/ 576 w 588"/>
                <a:gd name="T55" fmla="*/ 222 h 630"/>
                <a:gd name="T56" fmla="*/ 554 w 588"/>
                <a:gd name="T57" fmla="*/ 164 h 630"/>
                <a:gd name="T58" fmla="*/ 522 w 588"/>
                <a:gd name="T59" fmla="*/ 114 h 630"/>
                <a:gd name="T60" fmla="*/ 482 w 588"/>
                <a:gd name="T61" fmla="*/ 72 h 630"/>
                <a:gd name="T62" fmla="*/ 434 w 588"/>
                <a:gd name="T63" fmla="*/ 38 h 630"/>
                <a:gd name="T64" fmla="*/ 382 w 588"/>
                <a:gd name="T65" fmla="*/ 14 h 630"/>
                <a:gd name="T66" fmla="*/ 324 w 588"/>
                <a:gd name="T67" fmla="*/ 2 h 630"/>
                <a:gd name="T68" fmla="*/ 294 w 588"/>
                <a:gd name="T6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8" h="630">
                  <a:moveTo>
                    <a:pt x="294" y="0"/>
                  </a:moveTo>
                  <a:lnTo>
                    <a:pt x="294" y="0"/>
                  </a:lnTo>
                  <a:lnTo>
                    <a:pt x="264" y="2"/>
                  </a:lnTo>
                  <a:lnTo>
                    <a:pt x="236" y="6"/>
                  </a:lnTo>
                  <a:lnTo>
                    <a:pt x="208" y="14"/>
                  </a:lnTo>
                  <a:lnTo>
                    <a:pt x="180" y="24"/>
                  </a:lnTo>
                  <a:lnTo>
                    <a:pt x="154" y="38"/>
                  </a:lnTo>
                  <a:lnTo>
                    <a:pt x="130" y="54"/>
                  </a:lnTo>
                  <a:lnTo>
                    <a:pt x="108" y="72"/>
                  </a:lnTo>
                  <a:lnTo>
                    <a:pt x="88" y="92"/>
                  </a:lnTo>
                  <a:lnTo>
                    <a:pt x="68" y="114"/>
                  </a:lnTo>
                  <a:lnTo>
                    <a:pt x="52" y="138"/>
                  </a:lnTo>
                  <a:lnTo>
                    <a:pt x="36" y="164"/>
                  </a:lnTo>
                  <a:lnTo>
                    <a:pt x="24" y="192"/>
                  </a:lnTo>
                  <a:lnTo>
                    <a:pt x="14" y="222"/>
                  </a:lnTo>
                  <a:lnTo>
                    <a:pt x="6" y="252"/>
                  </a:lnTo>
                  <a:lnTo>
                    <a:pt x="2" y="282"/>
                  </a:lnTo>
                  <a:lnTo>
                    <a:pt x="0" y="314"/>
                  </a:lnTo>
                  <a:lnTo>
                    <a:pt x="0" y="314"/>
                  </a:lnTo>
                  <a:lnTo>
                    <a:pt x="2" y="346"/>
                  </a:lnTo>
                  <a:lnTo>
                    <a:pt x="6" y="378"/>
                  </a:lnTo>
                  <a:lnTo>
                    <a:pt x="14" y="408"/>
                  </a:lnTo>
                  <a:lnTo>
                    <a:pt x="24" y="436"/>
                  </a:lnTo>
                  <a:lnTo>
                    <a:pt x="36" y="464"/>
                  </a:lnTo>
                  <a:lnTo>
                    <a:pt x="52" y="490"/>
                  </a:lnTo>
                  <a:lnTo>
                    <a:pt x="68" y="514"/>
                  </a:lnTo>
                  <a:lnTo>
                    <a:pt x="88" y="536"/>
                  </a:lnTo>
                  <a:lnTo>
                    <a:pt x="108" y="558"/>
                  </a:lnTo>
                  <a:lnTo>
                    <a:pt x="130" y="576"/>
                  </a:lnTo>
                  <a:lnTo>
                    <a:pt x="154" y="592"/>
                  </a:lnTo>
                  <a:lnTo>
                    <a:pt x="180" y="604"/>
                  </a:lnTo>
                  <a:lnTo>
                    <a:pt x="208" y="614"/>
                  </a:lnTo>
                  <a:lnTo>
                    <a:pt x="236" y="622"/>
                  </a:lnTo>
                  <a:lnTo>
                    <a:pt x="264" y="628"/>
                  </a:lnTo>
                  <a:lnTo>
                    <a:pt x="294" y="630"/>
                  </a:lnTo>
                  <a:lnTo>
                    <a:pt x="294" y="630"/>
                  </a:lnTo>
                  <a:lnTo>
                    <a:pt x="324" y="628"/>
                  </a:lnTo>
                  <a:lnTo>
                    <a:pt x="354" y="622"/>
                  </a:lnTo>
                  <a:lnTo>
                    <a:pt x="382" y="614"/>
                  </a:lnTo>
                  <a:lnTo>
                    <a:pt x="410" y="604"/>
                  </a:lnTo>
                  <a:lnTo>
                    <a:pt x="434" y="592"/>
                  </a:lnTo>
                  <a:lnTo>
                    <a:pt x="458" y="576"/>
                  </a:lnTo>
                  <a:lnTo>
                    <a:pt x="482" y="558"/>
                  </a:lnTo>
                  <a:lnTo>
                    <a:pt x="502" y="536"/>
                  </a:lnTo>
                  <a:lnTo>
                    <a:pt x="522" y="514"/>
                  </a:lnTo>
                  <a:lnTo>
                    <a:pt x="538" y="490"/>
                  </a:lnTo>
                  <a:lnTo>
                    <a:pt x="554" y="464"/>
                  </a:lnTo>
                  <a:lnTo>
                    <a:pt x="566" y="436"/>
                  </a:lnTo>
                  <a:lnTo>
                    <a:pt x="576" y="408"/>
                  </a:lnTo>
                  <a:lnTo>
                    <a:pt x="582" y="378"/>
                  </a:lnTo>
                  <a:lnTo>
                    <a:pt x="588" y="346"/>
                  </a:lnTo>
                  <a:lnTo>
                    <a:pt x="588" y="314"/>
                  </a:lnTo>
                  <a:lnTo>
                    <a:pt x="588" y="314"/>
                  </a:lnTo>
                  <a:lnTo>
                    <a:pt x="588" y="282"/>
                  </a:lnTo>
                  <a:lnTo>
                    <a:pt x="582" y="252"/>
                  </a:lnTo>
                  <a:lnTo>
                    <a:pt x="576" y="222"/>
                  </a:lnTo>
                  <a:lnTo>
                    <a:pt x="566" y="192"/>
                  </a:lnTo>
                  <a:lnTo>
                    <a:pt x="554" y="164"/>
                  </a:lnTo>
                  <a:lnTo>
                    <a:pt x="538" y="138"/>
                  </a:lnTo>
                  <a:lnTo>
                    <a:pt x="522" y="114"/>
                  </a:lnTo>
                  <a:lnTo>
                    <a:pt x="502" y="92"/>
                  </a:lnTo>
                  <a:lnTo>
                    <a:pt x="482" y="72"/>
                  </a:lnTo>
                  <a:lnTo>
                    <a:pt x="458" y="54"/>
                  </a:lnTo>
                  <a:lnTo>
                    <a:pt x="434" y="38"/>
                  </a:lnTo>
                  <a:lnTo>
                    <a:pt x="410" y="24"/>
                  </a:lnTo>
                  <a:lnTo>
                    <a:pt x="382" y="14"/>
                  </a:lnTo>
                  <a:lnTo>
                    <a:pt x="354" y="6"/>
                  </a:lnTo>
                  <a:lnTo>
                    <a:pt x="324" y="2"/>
                  </a:lnTo>
                  <a:lnTo>
                    <a:pt x="294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36"/>
            <p:cNvSpPr>
              <a:spLocks/>
            </p:cNvSpPr>
            <p:nvPr/>
          </p:nvSpPr>
          <p:spPr bwMode="auto">
            <a:xfrm>
              <a:off x="6121" y="2582"/>
              <a:ext cx="574" cy="610"/>
            </a:xfrm>
            <a:custGeom>
              <a:avLst/>
              <a:gdLst>
                <a:gd name="T0" fmla="*/ 286 w 574"/>
                <a:gd name="T1" fmla="*/ 0 h 610"/>
                <a:gd name="T2" fmla="*/ 228 w 574"/>
                <a:gd name="T3" fmla="*/ 6 h 610"/>
                <a:gd name="T4" fmla="*/ 174 w 574"/>
                <a:gd name="T5" fmla="*/ 24 h 610"/>
                <a:gd name="T6" fmla="*/ 126 w 574"/>
                <a:gd name="T7" fmla="*/ 52 h 610"/>
                <a:gd name="T8" fmla="*/ 84 w 574"/>
                <a:gd name="T9" fmla="*/ 90 h 610"/>
                <a:gd name="T10" fmla="*/ 48 w 574"/>
                <a:gd name="T11" fmla="*/ 136 h 610"/>
                <a:gd name="T12" fmla="*/ 22 w 574"/>
                <a:gd name="T13" fmla="*/ 188 h 610"/>
                <a:gd name="T14" fmla="*/ 6 w 574"/>
                <a:gd name="T15" fmla="*/ 244 h 610"/>
                <a:gd name="T16" fmla="*/ 0 w 574"/>
                <a:gd name="T17" fmla="*/ 306 h 610"/>
                <a:gd name="T18" fmla="*/ 2 w 574"/>
                <a:gd name="T19" fmla="*/ 338 h 610"/>
                <a:gd name="T20" fmla="*/ 14 w 574"/>
                <a:gd name="T21" fmla="*/ 396 h 610"/>
                <a:gd name="T22" fmla="*/ 36 w 574"/>
                <a:gd name="T23" fmla="*/ 452 h 610"/>
                <a:gd name="T24" fmla="*/ 66 w 574"/>
                <a:gd name="T25" fmla="*/ 500 h 610"/>
                <a:gd name="T26" fmla="*/ 106 w 574"/>
                <a:gd name="T27" fmla="*/ 542 h 610"/>
                <a:gd name="T28" fmla="*/ 152 w 574"/>
                <a:gd name="T29" fmla="*/ 574 h 610"/>
                <a:gd name="T30" fmla="*/ 202 w 574"/>
                <a:gd name="T31" fmla="*/ 598 h 610"/>
                <a:gd name="T32" fmla="*/ 258 w 574"/>
                <a:gd name="T33" fmla="*/ 610 h 610"/>
                <a:gd name="T34" fmla="*/ 288 w 574"/>
                <a:gd name="T35" fmla="*/ 610 h 610"/>
                <a:gd name="T36" fmla="*/ 346 w 574"/>
                <a:gd name="T37" fmla="*/ 604 h 610"/>
                <a:gd name="T38" fmla="*/ 400 w 574"/>
                <a:gd name="T39" fmla="*/ 586 h 610"/>
                <a:gd name="T40" fmla="*/ 448 w 574"/>
                <a:gd name="T41" fmla="*/ 558 h 610"/>
                <a:gd name="T42" fmla="*/ 490 w 574"/>
                <a:gd name="T43" fmla="*/ 520 h 610"/>
                <a:gd name="T44" fmla="*/ 526 w 574"/>
                <a:gd name="T45" fmla="*/ 474 h 610"/>
                <a:gd name="T46" fmla="*/ 552 w 574"/>
                <a:gd name="T47" fmla="*/ 422 h 610"/>
                <a:gd name="T48" fmla="*/ 568 w 574"/>
                <a:gd name="T49" fmla="*/ 366 h 610"/>
                <a:gd name="T50" fmla="*/ 574 w 574"/>
                <a:gd name="T51" fmla="*/ 304 h 610"/>
                <a:gd name="T52" fmla="*/ 572 w 574"/>
                <a:gd name="T53" fmla="*/ 272 h 610"/>
                <a:gd name="T54" fmla="*/ 560 w 574"/>
                <a:gd name="T55" fmla="*/ 214 h 610"/>
                <a:gd name="T56" fmla="*/ 538 w 574"/>
                <a:gd name="T57" fmla="*/ 158 h 610"/>
                <a:gd name="T58" fmla="*/ 508 w 574"/>
                <a:gd name="T59" fmla="*/ 110 h 610"/>
                <a:gd name="T60" fmla="*/ 468 w 574"/>
                <a:gd name="T61" fmla="*/ 68 h 610"/>
                <a:gd name="T62" fmla="*/ 422 w 574"/>
                <a:gd name="T63" fmla="*/ 36 h 610"/>
                <a:gd name="T64" fmla="*/ 372 w 574"/>
                <a:gd name="T65" fmla="*/ 12 h 610"/>
                <a:gd name="T66" fmla="*/ 316 w 574"/>
                <a:gd name="T67" fmla="*/ 0 h 610"/>
                <a:gd name="T68" fmla="*/ 286 w 574"/>
                <a:gd name="T6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4" h="610">
                  <a:moveTo>
                    <a:pt x="286" y="0"/>
                  </a:moveTo>
                  <a:lnTo>
                    <a:pt x="286" y="0"/>
                  </a:lnTo>
                  <a:lnTo>
                    <a:pt x="256" y="0"/>
                  </a:lnTo>
                  <a:lnTo>
                    <a:pt x="228" y="6"/>
                  </a:lnTo>
                  <a:lnTo>
                    <a:pt x="200" y="14"/>
                  </a:lnTo>
                  <a:lnTo>
                    <a:pt x="174" y="24"/>
                  </a:lnTo>
                  <a:lnTo>
                    <a:pt x="150" y="36"/>
                  </a:lnTo>
                  <a:lnTo>
                    <a:pt x="126" y="52"/>
                  </a:lnTo>
                  <a:lnTo>
                    <a:pt x="104" y="70"/>
                  </a:lnTo>
                  <a:lnTo>
                    <a:pt x="84" y="90"/>
                  </a:lnTo>
                  <a:lnTo>
                    <a:pt x="66" y="112"/>
                  </a:lnTo>
                  <a:lnTo>
                    <a:pt x="48" y="136"/>
                  </a:lnTo>
                  <a:lnTo>
                    <a:pt x="34" y="160"/>
                  </a:lnTo>
                  <a:lnTo>
                    <a:pt x="22" y="188"/>
                  </a:lnTo>
                  <a:lnTo>
                    <a:pt x="12" y="216"/>
                  </a:lnTo>
                  <a:lnTo>
                    <a:pt x="6" y="244"/>
                  </a:lnTo>
                  <a:lnTo>
                    <a:pt x="2" y="274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2" y="338"/>
                  </a:lnTo>
                  <a:lnTo>
                    <a:pt x="6" y="368"/>
                  </a:lnTo>
                  <a:lnTo>
                    <a:pt x="14" y="396"/>
                  </a:lnTo>
                  <a:lnTo>
                    <a:pt x="24" y="424"/>
                  </a:lnTo>
                  <a:lnTo>
                    <a:pt x="36" y="452"/>
                  </a:lnTo>
                  <a:lnTo>
                    <a:pt x="50" y="476"/>
                  </a:lnTo>
                  <a:lnTo>
                    <a:pt x="66" y="500"/>
                  </a:lnTo>
                  <a:lnTo>
                    <a:pt x="86" y="522"/>
                  </a:lnTo>
                  <a:lnTo>
                    <a:pt x="106" y="542"/>
                  </a:lnTo>
                  <a:lnTo>
                    <a:pt x="128" y="558"/>
                  </a:lnTo>
                  <a:lnTo>
                    <a:pt x="152" y="574"/>
                  </a:lnTo>
                  <a:lnTo>
                    <a:pt x="176" y="586"/>
                  </a:lnTo>
                  <a:lnTo>
                    <a:pt x="202" y="598"/>
                  </a:lnTo>
                  <a:lnTo>
                    <a:pt x="230" y="604"/>
                  </a:lnTo>
                  <a:lnTo>
                    <a:pt x="258" y="610"/>
                  </a:lnTo>
                  <a:lnTo>
                    <a:pt x="288" y="610"/>
                  </a:lnTo>
                  <a:lnTo>
                    <a:pt x="288" y="610"/>
                  </a:lnTo>
                  <a:lnTo>
                    <a:pt x="318" y="608"/>
                  </a:lnTo>
                  <a:lnTo>
                    <a:pt x="346" y="604"/>
                  </a:lnTo>
                  <a:lnTo>
                    <a:pt x="372" y="596"/>
                  </a:lnTo>
                  <a:lnTo>
                    <a:pt x="400" y="586"/>
                  </a:lnTo>
                  <a:lnTo>
                    <a:pt x="424" y="574"/>
                  </a:lnTo>
                  <a:lnTo>
                    <a:pt x="448" y="558"/>
                  </a:lnTo>
                  <a:lnTo>
                    <a:pt x="470" y="540"/>
                  </a:lnTo>
                  <a:lnTo>
                    <a:pt x="490" y="520"/>
                  </a:lnTo>
                  <a:lnTo>
                    <a:pt x="508" y="498"/>
                  </a:lnTo>
                  <a:lnTo>
                    <a:pt x="526" y="474"/>
                  </a:lnTo>
                  <a:lnTo>
                    <a:pt x="540" y="450"/>
                  </a:lnTo>
                  <a:lnTo>
                    <a:pt x="552" y="422"/>
                  </a:lnTo>
                  <a:lnTo>
                    <a:pt x="560" y="394"/>
                  </a:lnTo>
                  <a:lnTo>
                    <a:pt x="568" y="366"/>
                  </a:lnTo>
                  <a:lnTo>
                    <a:pt x="572" y="334"/>
                  </a:lnTo>
                  <a:lnTo>
                    <a:pt x="574" y="304"/>
                  </a:lnTo>
                  <a:lnTo>
                    <a:pt x="574" y="304"/>
                  </a:lnTo>
                  <a:lnTo>
                    <a:pt x="572" y="272"/>
                  </a:lnTo>
                  <a:lnTo>
                    <a:pt x="568" y="242"/>
                  </a:lnTo>
                  <a:lnTo>
                    <a:pt x="560" y="214"/>
                  </a:lnTo>
                  <a:lnTo>
                    <a:pt x="550" y="186"/>
                  </a:lnTo>
                  <a:lnTo>
                    <a:pt x="538" y="158"/>
                  </a:lnTo>
                  <a:lnTo>
                    <a:pt x="524" y="134"/>
                  </a:lnTo>
                  <a:lnTo>
                    <a:pt x="508" y="110"/>
                  </a:lnTo>
                  <a:lnTo>
                    <a:pt x="488" y="88"/>
                  </a:lnTo>
                  <a:lnTo>
                    <a:pt x="468" y="68"/>
                  </a:lnTo>
                  <a:lnTo>
                    <a:pt x="446" y="50"/>
                  </a:lnTo>
                  <a:lnTo>
                    <a:pt x="422" y="36"/>
                  </a:lnTo>
                  <a:lnTo>
                    <a:pt x="398" y="22"/>
                  </a:lnTo>
                  <a:lnTo>
                    <a:pt x="372" y="12"/>
                  </a:lnTo>
                  <a:lnTo>
                    <a:pt x="344" y="6"/>
                  </a:lnTo>
                  <a:lnTo>
                    <a:pt x="316" y="0"/>
                  </a:lnTo>
                  <a:lnTo>
                    <a:pt x="286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7"/>
            <p:cNvSpPr>
              <a:spLocks/>
            </p:cNvSpPr>
            <p:nvPr/>
          </p:nvSpPr>
          <p:spPr bwMode="auto">
            <a:xfrm>
              <a:off x="6131" y="2586"/>
              <a:ext cx="558" cy="594"/>
            </a:xfrm>
            <a:custGeom>
              <a:avLst/>
              <a:gdLst>
                <a:gd name="T0" fmla="*/ 278 w 558"/>
                <a:gd name="T1" fmla="*/ 0 h 594"/>
                <a:gd name="T2" fmla="*/ 222 w 558"/>
                <a:gd name="T3" fmla="*/ 6 h 594"/>
                <a:gd name="T4" fmla="*/ 168 w 558"/>
                <a:gd name="T5" fmla="*/ 24 h 594"/>
                <a:gd name="T6" fmla="*/ 122 w 558"/>
                <a:gd name="T7" fmla="*/ 52 h 594"/>
                <a:gd name="T8" fmla="*/ 80 w 558"/>
                <a:gd name="T9" fmla="*/ 90 h 594"/>
                <a:gd name="T10" fmla="*/ 46 w 558"/>
                <a:gd name="T11" fmla="*/ 134 h 594"/>
                <a:gd name="T12" fmla="*/ 22 w 558"/>
                <a:gd name="T13" fmla="*/ 184 h 594"/>
                <a:gd name="T14" fmla="*/ 6 w 558"/>
                <a:gd name="T15" fmla="*/ 240 h 594"/>
                <a:gd name="T16" fmla="*/ 0 w 558"/>
                <a:gd name="T17" fmla="*/ 300 h 594"/>
                <a:gd name="T18" fmla="*/ 2 w 558"/>
                <a:gd name="T19" fmla="*/ 330 h 594"/>
                <a:gd name="T20" fmla="*/ 14 w 558"/>
                <a:gd name="T21" fmla="*/ 388 h 594"/>
                <a:gd name="T22" fmla="*/ 34 w 558"/>
                <a:gd name="T23" fmla="*/ 440 h 594"/>
                <a:gd name="T24" fmla="*/ 66 w 558"/>
                <a:gd name="T25" fmla="*/ 488 h 594"/>
                <a:gd name="T26" fmla="*/ 104 w 558"/>
                <a:gd name="T27" fmla="*/ 528 h 594"/>
                <a:gd name="T28" fmla="*/ 148 w 558"/>
                <a:gd name="T29" fmla="*/ 560 h 594"/>
                <a:gd name="T30" fmla="*/ 198 w 558"/>
                <a:gd name="T31" fmla="*/ 582 h 594"/>
                <a:gd name="T32" fmla="*/ 252 w 558"/>
                <a:gd name="T33" fmla="*/ 592 h 594"/>
                <a:gd name="T34" fmla="*/ 282 w 558"/>
                <a:gd name="T35" fmla="*/ 594 h 594"/>
                <a:gd name="T36" fmla="*/ 338 w 558"/>
                <a:gd name="T37" fmla="*/ 588 h 594"/>
                <a:gd name="T38" fmla="*/ 390 w 558"/>
                <a:gd name="T39" fmla="*/ 570 h 594"/>
                <a:gd name="T40" fmla="*/ 436 w 558"/>
                <a:gd name="T41" fmla="*/ 542 h 594"/>
                <a:gd name="T42" fmla="*/ 478 w 558"/>
                <a:gd name="T43" fmla="*/ 506 h 594"/>
                <a:gd name="T44" fmla="*/ 512 w 558"/>
                <a:gd name="T45" fmla="*/ 462 h 594"/>
                <a:gd name="T46" fmla="*/ 538 w 558"/>
                <a:gd name="T47" fmla="*/ 410 h 594"/>
                <a:gd name="T48" fmla="*/ 554 w 558"/>
                <a:gd name="T49" fmla="*/ 354 h 594"/>
                <a:gd name="T50" fmla="*/ 558 w 558"/>
                <a:gd name="T51" fmla="*/ 294 h 594"/>
                <a:gd name="T52" fmla="*/ 556 w 558"/>
                <a:gd name="T53" fmla="*/ 264 h 594"/>
                <a:gd name="T54" fmla="*/ 546 w 558"/>
                <a:gd name="T55" fmla="*/ 206 h 594"/>
                <a:gd name="T56" fmla="*/ 524 w 558"/>
                <a:gd name="T57" fmla="*/ 154 h 594"/>
                <a:gd name="T58" fmla="*/ 494 w 558"/>
                <a:gd name="T59" fmla="*/ 106 h 594"/>
                <a:gd name="T60" fmla="*/ 456 w 558"/>
                <a:gd name="T61" fmla="*/ 66 h 594"/>
                <a:gd name="T62" fmla="*/ 410 w 558"/>
                <a:gd name="T63" fmla="*/ 36 h 594"/>
                <a:gd name="T64" fmla="*/ 360 w 558"/>
                <a:gd name="T65" fmla="*/ 14 h 594"/>
                <a:gd name="T66" fmla="*/ 306 w 558"/>
                <a:gd name="T67" fmla="*/ 2 h 594"/>
                <a:gd name="T68" fmla="*/ 278 w 558"/>
                <a:gd name="T69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8" h="594">
                  <a:moveTo>
                    <a:pt x="278" y="0"/>
                  </a:moveTo>
                  <a:lnTo>
                    <a:pt x="278" y="0"/>
                  </a:lnTo>
                  <a:lnTo>
                    <a:pt x="248" y="2"/>
                  </a:lnTo>
                  <a:lnTo>
                    <a:pt x="222" y="6"/>
                  </a:lnTo>
                  <a:lnTo>
                    <a:pt x="194" y="14"/>
                  </a:lnTo>
                  <a:lnTo>
                    <a:pt x="168" y="24"/>
                  </a:lnTo>
                  <a:lnTo>
                    <a:pt x="144" y="38"/>
                  </a:lnTo>
                  <a:lnTo>
                    <a:pt x="122" y="52"/>
                  </a:lnTo>
                  <a:lnTo>
                    <a:pt x="100" y="70"/>
                  </a:lnTo>
                  <a:lnTo>
                    <a:pt x="80" y="90"/>
                  </a:lnTo>
                  <a:lnTo>
                    <a:pt x="62" y="110"/>
                  </a:lnTo>
                  <a:lnTo>
                    <a:pt x="46" y="134"/>
                  </a:lnTo>
                  <a:lnTo>
                    <a:pt x="32" y="158"/>
                  </a:lnTo>
                  <a:lnTo>
                    <a:pt x="22" y="184"/>
                  </a:lnTo>
                  <a:lnTo>
                    <a:pt x="12" y="212"/>
                  </a:lnTo>
                  <a:lnTo>
                    <a:pt x="6" y="240"/>
                  </a:lnTo>
                  <a:lnTo>
                    <a:pt x="2" y="270"/>
                  </a:lnTo>
                  <a:lnTo>
                    <a:pt x="0" y="300"/>
                  </a:lnTo>
                  <a:lnTo>
                    <a:pt x="0" y="300"/>
                  </a:lnTo>
                  <a:lnTo>
                    <a:pt x="2" y="330"/>
                  </a:lnTo>
                  <a:lnTo>
                    <a:pt x="6" y="360"/>
                  </a:lnTo>
                  <a:lnTo>
                    <a:pt x="14" y="388"/>
                  </a:lnTo>
                  <a:lnTo>
                    <a:pt x="22" y="414"/>
                  </a:lnTo>
                  <a:lnTo>
                    <a:pt x="34" y="440"/>
                  </a:lnTo>
                  <a:lnTo>
                    <a:pt x="48" y="464"/>
                  </a:lnTo>
                  <a:lnTo>
                    <a:pt x="66" y="488"/>
                  </a:lnTo>
                  <a:lnTo>
                    <a:pt x="84" y="508"/>
                  </a:lnTo>
                  <a:lnTo>
                    <a:pt x="104" y="528"/>
                  </a:lnTo>
                  <a:lnTo>
                    <a:pt x="124" y="544"/>
                  </a:lnTo>
                  <a:lnTo>
                    <a:pt x="148" y="560"/>
                  </a:lnTo>
                  <a:lnTo>
                    <a:pt x="172" y="572"/>
                  </a:lnTo>
                  <a:lnTo>
                    <a:pt x="198" y="582"/>
                  </a:lnTo>
                  <a:lnTo>
                    <a:pt x="224" y="588"/>
                  </a:lnTo>
                  <a:lnTo>
                    <a:pt x="252" y="592"/>
                  </a:lnTo>
                  <a:lnTo>
                    <a:pt x="282" y="594"/>
                  </a:lnTo>
                  <a:lnTo>
                    <a:pt x="282" y="594"/>
                  </a:lnTo>
                  <a:lnTo>
                    <a:pt x="310" y="592"/>
                  </a:lnTo>
                  <a:lnTo>
                    <a:pt x="338" y="588"/>
                  </a:lnTo>
                  <a:lnTo>
                    <a:pt x="364" y="580"/>
                  </a:lnTo>
                  <a:lnTo>
                    <a:pt x="390" y="570"/>
                  </a:lnTo>
                  <a:lnTo>
                    <a:pt x="414" y="558"/>
                  </a:lnTo>
                  <a:lnTo>
                    <a:pt x="436" y="542"/>
                  </a:lnTo>
                  <a:lnTo>
                    <a:pt x="458" y="524"/>
                  </a:lnTo>
                  <a:lnTo>
                    <a:pt x="478" y="506"/>
                  </a:lnTo>
                  <a:lnTo>
                    <a:pt x="496" y="484"/>
                  </a:lnTo>
                  <a:lnTo>
                    <a:pt x="512" y="462"/>
                  </a:lnTo>
                  <a:lnTo>
                    <a:pt x="526" y="436"/>
                  </a:lnTo>
                  <a:lnTo>
                    <a:pt x="538" y="410"/>
                  </a:lnTo>
                  <a:lnTo>
                    <a:pt x="546" y="384"/>
                  </a:lnTo>
                  <a:lnTo>
                    <a:pt x="554" y="354"/>
                  </a:lnTo>
                  <a:lnTo>
                    <a:pt x="558" y="326"/>
                  </a:lnTo>
                  <a:lnTo>
                    <a:pt x="558" y="294"/>
                  </a:lnTo>
                  <a:lnTo>
                    <a:pt x="558" y="294"/>
                  </a:lnTo>
                  <a:lnTo>
                    <a:pt x="556" y="264"/>
                  </a:lnTo>
                  <a:lnTo>
                    <a:pt x="552" y="236"/>
                  </a:lnTo>
                  <a:lnTo>
                    <a:pt x="546" y="206"/>
                  </a:lnTo>
                  <a:lnTo>
                    <a:pt x="536" y="180"/>
                  </a:lnTo>
                  <a:lnTo>
                    <a:pt x="524" y="154"/>
                  </a:lnTo>
                  <a:lnTo>
                    <a:pt x="510" y="130"/>
                  </a:lnTo>
                  <a:lnTo>
                    <a:pt x="494" y="106"/>
                  </a:lnTo>
                  <a:lnTo>
                    <a:pt x="474" y="86"/>
                  </a:lnTo>
                  <a:lnTo>
                    <a:pt x="456" y="66"/>
                  </a:lnTo>
                  <a:lnTo>
                    <a:pt x="434" y="50"/>
                  </a:lnTo>
                  <a:lnTo>
                    <a:pt x="410" y="36"/>
                  </a:lnTo>
                  <a:lnTo>
                    <a:pt x="386" y="22"/>
                  </a:lnTo>
                  <a:lnTo>
                    <a:pt x="360" y="14"/>
                  </a:lnTo>
                  <a:lnTo>
                    <a:pt x="334" y="6"/>
                  </a:lnTo>
                  <a:lnTo>
                    <a:pt x="306" y="2"/>
                  </a:lnTo>
                  <a:lnTo>
                    <a:pt x="278" y="0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8"/>
            <p:cNvSpPr>
              <a:spLocks/>
            </p:cNvSpPr>
            <p:nvPr/>
          </p:nvSpPr>
          <p:spPr bwMode="auto">
            <a:xfrm>
              <a:off x="6141" y="2592"/>
              <a:ext cx="544" cy="576"/>
            </a:xfrm>
            <a:custGeom>
              <a:avLst/>
              <a:gdLst>
                <a:gd name="T0" fmla="*/ 268 w 544"/>
                <a:gd name="T1" fmla="*/ 0 h 576"/>
                <a:gd name="T2" fmla="*/ 214 w 544"/>
                <a:gd name="T3" fmla="*/ 6 h 576"/>
                <a:gd name="T4" fmla="*/ 162 w 544"/>
                <a:gd name="T5" fmla="*/ 24 h 576"/>
                <a:gd name="T6" fmla="*/ 118 w 544"/>
                <a:gd name="T7" fmla="*/ 50 h 576"/>
                <a:gd name="T8" fmla="*/ 78 w 544"/>
                <a:gd name="T9" fmla="*/ 86 h 576"/>
                <a:gd name="T10" fmla="*/ 44 w 544"/>
                <a:gd name="T11" fmla="*/ 130 h 576"/>
                <a:gd name="T12" fmla="*/ 20 w 544"/>
                <a:gd name="T13" fmla="*/ 178 h 576"/>
                <a:gd name="T14" fmla="*/ 4 w 544"/>
                <a:gd name="T15" fmla="*/ 234 h 576"/>
                <a:gd name="T16" fmla="*/ 0 w 544"/>
                <a:gd name="T17" fmla="*/ 292 h 576"/>
                <a:gd name="T18" fmla="*/ 2 w 544"/>
                <a:gd name="T19" fmla="*/ 320 h 576"/>
                <a:gd name="T20" fmla="*/ 12 w 544"/>
                <a:gd name="T21" fmla="*/ 376 h 576"/>
                <a:gd name="T22" fmla="*/ 34 w 544"/>
                <a:gd name="T23" fmla="*/ 428 h 576"/>
                <a:gd name="T24" fmla="*/ 64 w 544"/>
                <a:gd name="T25" fmla="*/ 474 h 576"/>
                <a:gd name="T26" fmla="*/ 100 w 544"/>
                <a:gd name="T27" fmla="*/ 512 h 576"/>
                <a:gd name="T28" fmla="*/ 144 w 544"/>
                <a:gd name="T29" fmla="*/ 542 h 576"/>
                <a:gd name="T30" fmla="*/ 194 w 544"/>
                <a:gd name="T31" fmla="*/ 564 h 576"/>
                <a:gd name="T32" fmla="*/ 246 w 544"/>
                <a:gd name="T33" fmla="*/ 574 h 576"/>
                <a:gd name="T34" fmla="*/ 274 w 544"/>
                <a:gd name="T35" fmla="*/ 576 h 576"/>
                <a:gd name="T36" fmla="*/ 328 w 544"/>
                <a:gd name="T37" fmla="*/ 570 h 576"/>
                <a:gd name="T38" fmla="*/ 380 w 544"/>
                <a:gd name="T39" fmla="*/ 552 h 576"/>
                <a:gd name="T40" fmla="*/ 426 w 544"/>
                <a:gd name="T41" fmla="*/ 524 h 576"/>
                <a:gd name="T42" fmla="*/ 466 w 544"/>
                <a:gd name="T43" fmla="*/ 488 h 576"/>
                <a:gd name="T44" fmla="*/ 498 w 544"/>
                <a:gd name="T45" fmla="*/ 446 h 576"/>
                <a:gd name="T46" fmla="*/ 522 w 544"/>
                <a:gd name="T47" fmla="*/ 396 h 576"/>
                <a:gd name="T48" fmla="*/ 538 w 544"/>
                <a:gd name="T49" fmla="*/ 342 h 576"/>
                <a:gd name="T50" fmla="*/ 544 w 544"/>
                <a:gd name="T51" fmla="*/ 284 h 576"/>
                <a:gd name="T52" fmla="*/ 542 w 544"/>
                <a:gd name="T53" fmla="*/ 254 h 576"/>
                <a:gd name="T54" fmla="*/ 530 w 544"/>
                <a:gd name="T55" fmla="*/ 198 h 576"/>
                <a:gd name="T56" fmla="*/ 508 w 544"/>
                <a:gd name="T57" fmla="*/ 148 h 576"/>
                <a:gd name="T58" fmla="*/ 480 w 544"/>
                <a:gd name="T59" fmla="*/ 102 h 576"/>
                <a:gd name="T60" fmla="*/ 442 w 544"/>
                <a:gd name="T61" fmla="*/ 64 h 576"/>
                <a:gd name="T62" fmla="*/ 398 w 544"/>
                <a:gd name="T63" fmla="*/ 32 h 576"/>
                <a:gd name="T64" fmla="*/ 350 w 544"/>
                <a:gd name="T65" fmla="*/ 12 h 576"/>
                <a:gd name="T66" fmla="*/ 296 w 544"/>
                <a:gd name="T67" fmla="*/ 0 h 576"/>
                <a:gd name="T68" fmla="*/ 268 w 544"/>
                <a:gd name="T6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76">
                  <a:moveTo>
                    <a:pt x="268" y="0"/>
                  </a:moveTo>
                  <a:lnTo>
                    <a:pt x="268" y="0"/>
                  </a:lnTo>
                  <a:lnTo>
                    <a:pt x="240" y="2"/>
                  </a:lnTo>
                  <a:lnTo>
                    <a:pt x="214" y="6"/>
                  </a:lnTo>
                  <a:lnTo>
                    <a:pt x="188" y="14"/>
                  </a:lnTo>
                  <a:lnTo>
                    <a:pt x="162" y="24"/>
                  </a:lnTo>
                  <a:lnTo>
                    <a:pt x="140" y="36"/>
                  </a:lnTo>
                  <a:lnTo>
                    <a:pt x="118" y="50"/>
                  </a:lnTo>
                  <a:lnTo>
                    <a:pt x="96" y="68"/>
                  </a:lnTo>
                  <a:lnTo>
                    <a:pt x="78" y="86"/>
                  </a:lnTo>
                  <a:lnTo>
                    <a:pt x="60" y="108"/>
                  </a:lnTo>
                  <a:lnTo>
                    <a:pt x="44" y="130"/>
                  </a:lnTo>
                  <a:lnTo>
                    <a:pt x="30" y="154"/>
                  </a:lnTo>
                  <a:lnTo>
                    <a:pt x="20" y="178"/>
                  </a:lnTo>
                  <a:lnTo>
                    <a:pt x="10" y="206"/>
                  </a:lnTo>
                  <a:lnTo>
                    <a:pt x="4" y="234"/>
                  </a:lnTo>
                  <a:lnTo>
                    <a:pt x="0" y="262"/>
                  </a:lnTo>
                  <a:lnTo>
                    <a:pt x="0" y="292"/>
                  </a:lnTo>
                  <a:lnTo>
                    <a:pt x="0" y="292"/>
                  </a:lnTo>
                  <a:lnTo>
                    <a:pt x="2" y="320"/>
                  </a:lnTo>
                  <a:lnTo>
                    <a:pt x="6" y="348"/>
                  </a:lnTo>
                  <a:lnTo>
                    <a:pt x="12" y="376"/>
                  </a:lnTo>
                  <a:lnTo>
                    <a:pt x="22" y="402"/>
                  </a:lnTo>
                  <a:lnTo>
                    <a:pt x="34" y="428"/>
                  </a:lnTo>
                  <a:lnTo>
                    <a:pt x="48" y="452"/>
                  </a:lnTo>
                  <a:lnTo>
                    <a:pt x="64" y="474"/>
                  </a:lnTo>
                  <a:lnTo>
                    <a:pt x="82" y="494"/>
                  </a:lnTo>
                  <a:lnTo>
                    <a:pt x="100" y="512"/>
                  </a:lnTo>
                  <a:lnTo>
                    <a:pt x="122" y="528"/>
                  </a:lnTo>
                  <a:lnTo>
                    <a:pt x="144" y="542"/>
                  </a:lnTo>
                  <a:lnTo>
                    <a:pt x="168" y="554"/>
                  </a:lnTo>
                  <a:lnTo>
                    <a:pt x="194" y="564"/>
                  </a:lnTo>
                  <a:lnTo>
                    <a:pt x="220" y="570"/>
                  </a:lnTo>
                  <a:lnTo>
                    <a:pt x="246" y="574"/>
                  </a:lnTo>
                  <a:lnTo>
                    <a:pt x="274" y="576"/>
                  </a:lnTo>
                  <a:lnTo>
                    <a:pt x="274" y="576"/>
                  </a:lnTo>
                  <a:lnTo>
                    <a:pt x="302" y="574"/>
                  </a:lnTo>
                  <a:lnTo>
                    <a:pt x="328" y="570"/>
                  </a:lnTo>
                  <a:lnTo>
                    <a:pt x="354" y="562"/>
                  </a:lnTo>
                  <a:lnTo>
                    <a:pt x="380" y="552"/>
                  </a:lnTo>
                  <a:lnTo>
                    <a:pt x="404" y="540"/>
                  </a:lnTo>
                  <a:lnTo>
                    <a:pt x="426" y="524"/>
                  </a:lnTo>
                  <a:lnTo>
                    <a:pt x="446" y="508"/>
                  </a:lnTo>
                  <a:lnTo>
                    <a:pt x="466" y="488"/>
                  </a:lnTo>
                  <a:lnTo>
                    <a:pt x="482" y="468"/>
                  </a:lnTo>
                  <a:lnTo>
                    <a:pt x="498" y="446"/>
                  </a:lnTo>
                  <a:lnTo>
                    <a:pt x="512" y="422"/>
                  </a:lnTo>
                  <a:lnTo>
                    <a:pt x="522" y="396"/>
                  </a:lnTo>
                  <a:lnTo>
                    <a:pt x="532" y="370"/>
                  </a:lnTo>
                  <a:lnTo>
                    <a:pt x="538" y="342"/>
                  </a:lnTo>
                  <a:lnTo>
                    <a:pt x="542" y="314"/>
                  </a:lnTo>
                  <a:lnTo>
                    <a:pt x="544" y="284"/>
                  </a:lnTo>
                  <a:lnTo>
                    <a:pt x="544" y="284"/>
                  </a:lnTo>
                  <a:lnTo>
                    <a:pt x="542" y="254"/>
                  </a:lnTo>
                  <a:lnTo>
                    <a:pt x="536" y="226"/>
                  </a:lnTo>
                  <a:lnTo>
                    <a:pt x="530" y="198"/>
                  </a:lnTo>
                  <a:lnTo>
                    <a:pt x="520" y="172"/>
                  </a:lnTo>
                  <a:lnTo>
                    <a:pt x="508" y="148"/>
                  </a:lnTo>
                  <a:lnTo>
                    <a:pt x="494" y="124"/>
                  </a:lnTo>
                  <a:lnTo>
                    <a:pt x="480" y="102"/>
                  </a:lnTo>
                  <a:lnTo>
                    <a:pt x="462" y="82"/>
                  </a:lnTo>
                  <a:lnTo>
                    <a:pt x="442" y="64"/>
                  </a:lnTo>
                  <a:lnTo>
                    <a:pt x="420" y="48"/>
                  </a:lnTo>
                  <a:lnTo>
                    <a:pt x="398" y="32"/>
                  </a:lnTo>
                  <a:lnTo>
                    <a:pt x="374" y="20"/>
                  </a:lnTo>
                  <a:lnTo>
                    <a:pt x="350" y="12"/>
                  </a:lnTo>
                  <a:lnTo>
                    <a:pt x="324" y="4"/>
                  </a:lnTo>
                  <a:lnTo>
                    <a:pt x="296" y="0"/>
                  </a:lnTo>
                  <a:lnTo>
                    <a:pt x="268" y="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9"/>
            <p:cNvSpPr>
              <a:spLocks/>
            </p:cNvSpPr>
            <p:nvPr/>
          </p:nvSpPr>
          <p:spPr bwMode="auto">
            <a:xfrm>
              <a:off x="6151" y="2596"/>
              <a:ext cx="528" cy="560"/>
            </a:xfrm>
            <a:custGeom>
              <a:avLst/>
              <a:gdLst>
                <a:gd name="T0" fmla="*/ 260 w 528"/>
                <a:gd name="T1" fmla="*/ 0 h 560"/>
                <a:gd name="T2" fmla="*/ 206 w 528"/>
                <a:gd name="T3" fmla="*/ 8 h 560"/>
                <a:gd name="T4" fmla="*/ 158 w 528"/>
                <a:gd name="T5" fmla="*/ 24 h 560"/>
                <a:gd name="T6" fmla="*/ 112 w 528"/>
                <a:gd name="T7" fmla="*/ 52 h 560"/>
                <a:gd name="T8" fmla="*/ 74 w 528"/>
                <a:gd name="T9" fmla="*/ 86 h 560"/>
                <a:gd name="T10" fmla="*/ 42 w 528"/>
                <a:gd name="T11" fmla="*/ 128 h 560"/>
                <a:gd name="T12" fmla="*/ 18 w 528"/>
                <a:gd name="T13" fmla="*/ 176 h 560"/>
                <a:gd name="T14" fmla="*/ 4 w 528"/>
                <a:gd name="T15" fmla="*/ 228 h 560"/>
                <a:gd name="T16" fmla="*/ 0 w 528"/>
                <a:gd name="T17" fmla="*/ 284 h 560"/>
                <a:gd name="T18" fmla="*/ 0 w 528"/>
                <a:gd name="T19" fmla="*/ 314 h 560"/>
                <a:gd name="T20" fmla="*/ 12 w 528"/>
                <a:gd name="T21" fmla="*/ 368 h 560"/>
                <a:gd name="T22" fmla="*/ 32 w 528"/>
                <a:gd name="T23" fmla="*/ 416 h 560"/>
                <a:gd name="T24" fmla="*/ 62 w 528"/>
                <a:gd name="T25" fmla="*/ 460 h 560"/>
                <a:gd name="T26" fmla="*/ 98 w 528"/>
                <a:gd name="T27" fmla="*/ 498 h 560"/>
                <a:gd name="T28" fmla="*/ 142 w 528"/>
                <a:gd name="T29" fmla="*/ 528 h 560"/>
                <a:gd name="T30" fmla="*/ 188 w 528"/>
                <a:gd name="T31" fmla="*/ 548 h 560"/>
                <a:gd name="T32" fmla="*/ 240 w 528"/>
                <a:gd name="T33" fmla="*/ 558 h 560"/>
                <a:gd name="T34" fmla="*/ 268 w 528"/>
                <a:gd name="T35" fmla="*/ 560 h 560"/>
                <a:gd name="T36" fmla="*/ 320 w 528"/>
                <a:gd name="T37" fmla="*/ 552 h 560"/>
                <a:gd name="T38" fmla="*/ 370 w 528"/>
                <a:gd name="T39" fmla="*/ 536 h 560"/>
                <a:gd name="T40" fmla="*/ 414 w 528"/>
                <a:gd name="T41" fmla="*/ 508 h 560"/>
                <a:gd name="T42" fmla="*/ 454 w 528"/>
                <a:gd name="T43" fmla="*/ 474 h 560"/>
                <a:gd name="T44" fmla="*/ 484 w 528"/>
                <a:gd name="T45" fmla="*/ 432 h 560"/>
                <a:gd name="T46" fmla="*/ 508 w 528"/>
                <a:gd name="T47" fmla="*/ 384 h 560"/>
                <a:gd name="T48" fmla="*/ 524 w 528"/>
                <a:gd name="T49" fmla="*/ 332 h 560"/>
                <a:gd name="T50" fmla="*/ 528 w 528"/>
                <a:gd name="T51" fmla="*/ 276 h 560"/>
                <a:gd name="T52" fmla="*/ 526 w 528"/>
                <a:gd name="T53" fmla="*/ 246 h 560"/>
                <a:gd name="T54" fmla="*/ 514 w 528"/>
                <a:gd name="T55" fmla="*/ 192 h 560"/>
                <a:gd name="T56" fmla="*/ 494 w 528"/>
                <a:gd name="T57" fmla="*/ 144 h 560"/>
                <a:gd name="T58" fmla="*/ 464 w 528"/>
                <a:gd name="T59" fmla="*/ 100 h 560"/>
                <a:gd name="T60" fmla="*/ 428 w 528"/>
                <a:gd name="T61" fmla="*/ 62 h 560"/>
                <a:gd name="T62" fmla="*/ 386 w 528"/>
                <a:gd name="T63" fmla="*/ 32 h 560"/>
                <a:gd name="T64" fmla="*/ 338 w 528"/>
                <a:gd name="T65" fmla="*/ 12 h 560"/>
                <a:gd name="T66" fmla="*/ 286 w 528"/>
                <a:gd name="T67" fmla="*/ 2 h 560"/>
                <a:gd name="T68" fmla="*/ 260 w 528"/>
                <a:gd name="T69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8" h="56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8"/>
                  </a:lnTo>
                  <a:lnTo>
                    <a:pt x="182" y="14"/>
                  </a:lnTo>
                  <a:lnTo>
                    <a:pt x="158" y="24"/>
                  </a:lnTo>
                  <a:lnTo>
                    <a:pt x="134" y="36"/>
                  </a:lnTo>
                  <a:lnTo>
                    <a:pt x="112" y="52"/>
                  </a:lnTo>
                  <a:lnTo>
                    <a:pt x="92" y="68"/>
                  </a:lnTo>
                  <a:lnTo>
                    <a:pt x="74" y="86"/>
                  </a:lnTo>
                  <a:lnTo>
                    <a:pt x="58" y="106"/>
                  </a:lnTo>
                  <a:lnTo>
                    <a:pt x="42" y="128"/>
                  </a:lnTo>
                  <a:lnTo>
                    <a:pt x="30" y="152"/>
                  </a:lnTo>
                  <a:lnTo>
                    <a:pt x="18" y="176"/>
                  </a:lnTo>
                  <a:lnTo>
                    <a:pt x="10" y="202"/>
                  </a:lnTo>
                  <a:lnTo>
                    <a:pt x="4" y="228"/>
                  </a:lnTo>
                  <a:lnTo>
                    <a:pt x="0" y="256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0" y="314"/>
                  </a:lnTo>
                  <a:lnTo>
                    <a:pt x="6" y="340"/>
                  </a:lnTo>
                  <a:lnTo>
                    <a:pt x="12" y="368"/>
                  </a:lnTo>
                  <a:lnTo>
                    <a:pt x="22" y="392"/>
                  </a:lnTo>
                  <a:lnTo>
                    <a:pt x="32" y="416"/>
                  </a:lnTo>
                  <a:lnTo>
                    <a:pt x="46" y="440"/>
                  </a:lnTo>
                  <a:lnTo>
                    <a:pt x="62" y="460"/>
                  </a:lnTo>
                  <a:lnTo>
                    <a:pt x="80" y="480"/>
                  </a:lnTo>
                  <a:lnTo>
                    <a:pt x="98" y="498"/>
                  </a:lnTo>
                  <a:lnTo>
                    <a:pt x="120" y="514"/>
                  </a:lnTo>
                  <a:lnTo>
                    <a:pt x="142" y="528"/>
                  </a:lnTo>
                  <a:lnTo>
                    <a:pt x="164" y="538"/>
                  </a:lnTo>
                  <a:lnTo>
                    <a:pt x="188" y="548"/>
                  </a:lnTo>
                  <a:lnTo>
                    <a:pt x="214" y="554"/>
                  </a:lnTo>
                  <a:lnTo>
                    <a:pt x="240" y="558"/>
                  </a:lnTo>
                  <a:lnTo>
                    <a:pt x="268" y="560"/>
                  </a:lnTo>
                  <a:lnTo>
                    <a:pt x="268" y="560"/>
                  </a:lnTo>
                  <a:lnTo>
                    <a:pt x="294" y="558"/>
                  </a:lnTo>
                  <a:lnTo>
                    <a:pt x="320" y="552"/>
                  </a:lnTo>
                  <a:lnTo>
                    <a:pt x="346" y="546"/>
                  </a:lnTo>
                  <a:lnTo>
                    <a:pt x="370" y="536"/>
                  </a:lnTo>
                  <a:lnTo>
                    <a:pt x="392" y="524"/>
                  </a:lnTo>
                  <a:lnTo>
                    <a:pt x="414" y="508"/>
                  </a:lnTo>
                  <a:lnTo>
                    <a:pt x="434" y="492"/>
                  </a:lnTo>
                  <a:lnTo>
                    <a:pt x="454" y="474"/>
                  </a:lnTo>
                  <a:lnTo>
                    <a:pt x="470" y="454"/>
                  </a:lnTo>
                  <a:lnTo>
                    <a:pt x="484" y="432"/>
                  </a:lnTo>
                  <a:lnTo>
                    <a:pt x="498" y="408"/>
                  </a:lnTo>
                  <a:lnTo>
                    <a:pt x="508" y="384"/>
                  </a:lnTo>
                  <a:lnTo>
                    <a:pt x="518" y="358"/>
                  </a:lnTo>
                  <a:lnTo>
                    <a:pt x="524" y="332"/>
                  </a:lnTo>
                  <a:lnTo>
                    <a:pt x="526" y="304"/>
                  </a:lnTo>
                  <a:lnTo>
                    <a:pt x="528" y="276"/>
                  </a:lnTo>
                  <a:lnTo>
                    <a:pt x="528" y="276"/>
                  </a:lnTo>
                  <a:lnTo>
                    <a:pt x="526" y="246"/>
                  </a:lnTo>
                  <a:lnTo>
                    <a:pt x="522" y="220"/>
                  </a:lnTo>
                  <a:lnTo>
                    <a:pt x="514" y="192"/>
                  </a:lnTo>
                  <a:lnTo>
                    <a:pt x="506" y="168"/>
                  </a:lnTo>
                  <a:lnTo>
                    <a:pt x="494" y="144"/>
                  </a:lnTo>
                  <a:lnTo>
                    <a:pt x="480" y="120"/>
                  </a:lnTo>
                  <a:lnTo>
                    <a:pt x="464" y="100"/>
                  </a:lnTo>
                  <a:lnTo>
                    <a:pt x="448" y="80"/>
                  </a:lnTo>
                  <a:lnTo>
                    <a:pt x="428" y="62"/>
                  </a:lnTo>
                  <a:lnTo>
                    <a:pt x="408" y="46"/>
                  </a:lnTo>
                  <a:lnTo>
                    <a:pt x="386" y="32"/>
                  </a:lnTo>
                  <a:lnTo>
                    <a:pt x="362" y="22"/>
                  </a:lnTo>
                  <a:lnTo>
                    <a:pt x="338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FFD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0"/>
            <p:cNvSpPr>
              <a:spLocks/>
            </p:cNvSpPr>
            <p:nvPr/>
          </p:nvSpPr>
          <p:spPr bwMode="auto">
            <a:xfrm>
              <a:off x="6159" y="2602"/>
              <a:ext cx="514" cy="540"/>
            </a:xfrm>
            <a:custGeom>
              <a:avLst/>
              <a:gdLst>
                <a:gd name="T0" fmla="*/ 252 w 514"/>
                <a:gd name="T1" fmla="*/ 0 h 540"/>
                <a:gd name="T2" fmla="*/ 202 w 514"/>
                <a:gd name="T3" fmla="*/ 6 h 540"/>
                <a:gd name="T4" fmla="*/ 154 w 514"/>
                <a:gd name="T5" fmla="*/ 24 h 540"/>
                <a:gd name="T6" fmla="*/ 110 w 514"/>
                <a:gd name="T7" fmla="*/ 50 h 540"/>
                <a:gd name="T8" fmla="*/ 72 w 514"/>
                <a:gd name="T9" fmla="*/ 84 h 540"/>
                <a:gd name="T10" fmla="*/ 42 w 514"/>
                <a:gd name="T11" fmla="*/ 124 h 540"/>
                <a:gd name="T12" fmla="*/ 18 w 514"/>
                <a:gd name="T13" fmla="*/ 170 h 540"/>
                <a:gd name="T14" fmla="*/ 4 w 514"/>
                <a:gd name="T15" fmla="*/ 222 h 540"/>
                <a:gd name="T16" fmla="*/ 0 w 514"/>
                <a:gd name="T17" fmla="*/ 276 h 540"/>
                <a:gd name="T18" fmla="*/ 2 w 514"/>
                <a:gd name="T19" fmla="*/ 304 h 540"/>
                <a:gd name="T20" fmla="*/ 14 w 514"/>
                <a:gd name="T21" fmla="*/ 356 h 540"/>
                <a:gd name="T22" fmla="*/ 34 w 514"/>
                <a:gd name="T23" fmla="*/ 404 h 540"/>
                <a:gd name="T24" fmla="*/ 62 w 514"/>
                <a:gd name="T25" fmla="*/ 446 h 540"/>
                <a:gd name="T26" fmla="*/ 98 w 514"/>
                <a:gd name="T27" fmla="*/ 482 h 540"/>
                <a:gd name="T28" fmla="*/ 140 w 514"/>
                <a:gd name="T29" fmla="*/ 510 h 540"/>
                <a:gd name="T30" fmla="*/ 186 w 514"/>
                <a:gd name="T31" fmla="*/ 530 h 540"/>
                <a:gd name="T32" fmla="*/ 236 w 514"/>
                <a:gd name="T33" fmla="*/ 540 h 540"/>
                <a:gd name="T34" fmla="*/ 262 w 514"/>
                <a:gd name="T35" fmla="*/ 540 h 540"/>
                <a:gd name="T36" fmla="*/ 314 w 514"/>
                <a:gd name="T37" fmla="*/ 534 h 540"/>
                <a:gd name="T38" fmla="*/ 362 w 514"/>
                <a:gd name="T39" fmla="*/ 518 h 540"/>
                <a:gd name="T40" fmla="*/ 406 w 514"/>
                <a:gd name="T41" fmla="*/ 492 h 540"/>
                <a:gd name="T42" fmla="*/ 442 w 514"/>
                <a:gd name="T43" fmla="*/ 458 h 540"/>
                <a:gd name="T44" fmla="*/ 474 w 514"/>
                <a:gd name="T45" fmla="*/ 416 h 540"/>
                <a:gd name="T46" fmla="*/ 496 w 514"/>
                <a:gd name="T47" fmla="*/ 370 h 540"/>
                <a:gd name="T48" fmla="*/ 510 w 514"/>
                <a:gd name="T49" fmla="*/ 320 h 540"/>
                <a:gd name="T50" fmla="*/ 514 w 514"/>
                <a:gd name="T51" fmla="*/ 264 h 540"/>
                <a:gd name="T52" fmla="*/ 512 w 514"/>
                <a:gd name="T53" fmla="*/ 238 h 540"/>
                <a:gd name="T54" fmla="*/ 502 w 514"/>
                <a:gd name="T55" fmla="*/ 184 h 540"/>
                <a:gd name="T56" fmla="*/ 482 w 514"/>
                <a:gd name="T57" fmla="*/ 136 h 540"/>
                <a:gd name="T58" fmla="*/ 452 w 514"/>
                <a:gd name="T59" fmla="*/ 94 h 540"/>
                <a:gd name="T60" fmla="*/ 418 w 514"/>
                <a:gd name="T61" fmla="*/ 58 h 540"/>
                <a:gd name="T62" fmla="*/ 376 w 514"/>
                <a:gd name="T63" fmla="*/ 30 h 540"/>
                <a:gd name="T64" fmla="*/ 330 w 514"/>
                <a:gd name="T65" fmla="*/ 10 h 540"/>
                <a:gd name="T66" fmla="*/ 278 w 514"/>
                <a:gd name="T67" fmla="*/ 0 h 540"/>
                <a:gd name="T68" fmla="*/ 252 w 514"/>
                <a:gd name="T69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4" h="540">
                  <a:moveTo>
                    <a:pt x="252" y="0"/>
                  </a:moveTo>
                  <a:lnTo>
                    <a:pt x="252" y="0"/>
                  </a:lnTo>
                  <a:lnTo>
                    <a:pt x="226" y="2"/>
                  </a:lnTo>
                  <a:lnTo>
                    <a:pt x="202" y="6"/>
                  </a:lnTo>
                  <a:lnTo>
                    <a:pt x="176" y="14"/>
                  </a:lnTo>
                  <a:lnTo>
                    <a:pt x="154" y="24"/>
                  </a:lnTo>
                  <a:lnTo>
                    <a:pt x="130" y="36"/>
                  </a:lnTo>
                  <a:lnTo>
                    <a:pt x="110" y="50"/>
                  </a:lnTo>
                  <a:lnTo>
                    <a:pt x="90" y="66"/>
                  </a:lnTo>
                  <a:lnTo>
                    <a:pt x="72" y="84"/>
                  </a:lnTo>
                  <a:lnTo>
                    <a:pt x="56" y="102"/>
                  </a:lnTo>
                  <a:lnTo>
                    <a:pt x="42" y="124"/>
                  </a:lnTo>
                  <a:lnTo>
                    <a:pt x="30" y="146"/>
                  </a:lnTo>
                  <a:lnTo>
                    <a:pt x="18" y="170"/>
                  </a:lnTo>
                  <a:lnTo>
                    <a:pt x="10" y="196"/>
                  </a:lnTo>
                  <a:lnTo>
                    <a:pt x="4" y="222"/>
                  </a:lnTo>
                  <a:lnTo>
                    <a:pt x="2" y="248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2" y="304"/>
                  </a:lnTo>
                  <a:lnTo>
                    <a:pt x="6" y="330"/>
                  </a:lnTo>
                  <a:lnTo>
                    <a:pt x="14" y="356"/>
                  </a:lnTo>
                  <a:lnTo>
                    <a:pt x="22" y="380"/>
                  </a:lnTo>
                  <a:lnTo>
                    <a:pt x="34" y="404"/>
                  </a:lnTo>
                  <a:lnTo>
                    <a:pt x="48" y="426"/>
                  </a:lnTo>
                  <a:lnTo>
                    <a:pt x="62" y="446"/>
                  </a:lnTo>
                  <a:lnTo>
                    <a:pt x="80" y="466"/>
                  </a:lnTo>
                  <a:lnTo>
                    <a:pt x="98" y="482"/>
                  </a:lnTo>
                  <a:lnTo>
                    <a:pt x="118" y="498"/>
                  </a:lnTo>
                  <a:lnTo>
                    <a:pt x="140" y="510"/>
                  </a:lnTo>
                  <a:lnTo>
                    <a:pt x="162" y="522"/>
                  </a:lnTo>
                  <a:lnTo>
                    <a:pt x="186" y="530"/>
                  </a:lnTo>
                  <a:lnTo>
                    <a:pt x="210" y="536"/>
                  </a:lnTo>
                  <a:lnTo>
                    <a:pt x="236" y="540"/>
                  </a:lnTo>
                  <a:lnTo>
                    <a:pt x="262" y="540"/>
                  </a:lnTo>
                  <a:lnTo>
                    <a:pt x="262" y="540"/>
                  </a:lnTo>
                  <a:lnTo>
                    <a:pt x="288" y="538"/>
                  </a:lnTo>
                  <a:lnTo>
                    <a:pt x="314" y="534"/>
                  </a:lnTo>
                  <a:lnTo>
                    <a:pt x="338" y="526"/>
                  </a:lnTo>
                  <a:lnTo>
                    <a:pt x="362" y="518"/>
                  </a:lnTo>
                  <a:lnTo>
                    <a:pt x="384" y="506"/>
                  </a:lnTo>
                  <a:lnTo>
                    <a:pt x="406" y="492"/>
                  </a:lnTo>
                  <a:lnTo>
                    <a:pt x="424" y="476"/>
                  </a:lnTo>
                  <a:lnTo>
                    <a:pt x="442" y="458"/>
                  </a:lnTo>
                  <a:lnTo>
                    <a:pt x="458" y="438"/>
                  </a:lnTo>
                  <a:lnTo>
                    <a:pt x="474" y="416"/>
                  </a:lnTo>
                  <a:lnTo>
                    <a:pt x="486" y="394"/>
                  </a:lnTo>
                  <a:lnTo>
                    <a:pt x="496" y="370"/>
                  </a:lnTo>
                  <a:lnTo>
                    <a:pt x="504" y="346"/>
                  </a:lnTo>
                  <a:lnTo>
                    <a:pt x="510" y="320"/>
                  </a:lnTo>
                  <a:lnTo>
                    <a:pt x="514" y="292"/>
                  </a:lnTo>
                  <a:lnTo>
                    <a:pt x="514" y="264"/>
                  </a:lnTo>
                  <a:lnTo>
                    <a:pt x="514" y="264"/>
                  </a:lnTo>
                  <a:lnTo>
                    <a:pt x="512" y="238"/>
                  </a:lnTo>
                  <a:lnTo>
                    <a:pt x="508" y="210"/>
                  </a:lnTo>
                  <a:lnTo>
                    <a:pt x="502" y="184"/>
                  </a:lnTo>
                  <a:lnTo>
                    <a:pt x="492" y="160"/>
                  </a:lnTo>
                  <a:lnTo>
                    <a:pt x="482" y="136"/>
                  </a:lnTo>
                  <a:lnTo>
                    <a:pt x="468" y="114"/>
                  </a:lnTo>
                  <a:lnTo>
                    <a:pt x="452" y="94"/>
                  </a:lnTo>
                  <a:lnTo>
                    <a:pt x="436" y="76"/>
                  </a:lnTo>
                  <a:lnTo>
                    <a:pt x="418" y="58"/>
                  </a:lnTo>
                  <a:lnTo>
                    <a:pt x="398" y="44"/>
                  </a:lnTo>
                  <a:lnTo>
                    <a:pt x="376" y="30"/>
                  </a:lnTo>
                  <a:lnTo>
                    <a:pt x="352" y="20"/>
                  </a:lnTo>
                  <a:lnTo>
                    <a:pt x="330" y="10"/>
                  </a:lnTo>
                  <a:lnTo>
                    <a:pt x="304" y="4"/>
                  </a:lnTo>
                  <a:lnTo>
                    <a:pt x="278" y="0"/>
                  </a:lnTo>
                  <a:lnTo>
                    <a:pt x="252" y="0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1"/>
            <p:cNvSpPr>
              <a:spLocks/>
            </p:cNvSpPr>
            <p:nvPr/>
          </p:nvSpPr>
          <p:spPr bwMode="auto">
            <a:xfrm>
              <a:off x="6169" y="2608"/>
              <a:ext cx="500" cy="522"/>
            </a:xfrm>
            <a:custGeom>
              <a:avLst/>
              <a:gdLst>
                <a:gd name="T0" fmla="*/ 244 w 500"/>
                <a:gd name="T1" fmla="*/ 0 h 522"/>
                <a:gd name="T2" fmla="*/ 194 w 500"/>
                <a:gd name="T3" fmla="*/ 6 h 522"/>
                <a:gd name="T4" fmla="*/ 148 w 500"/>
                <a:gd name="T5" fmla="*/ 22 h 522"/>
                <a:gd name="T6" fmla="*/ 106 w 500"/>
                <a:gd name="T7" fmla="*/ 48 h 522"/>
                <a:gd name="T8" fmla="*/ 70 w 500"/>
                <a:gd name="T9" fmla="*/ 80 h 522"/>
                <a:gd name="T10" fmla="*/ 40 w 500"/>
                <a:gd name="T11" fmla="*/ 120 h 522"/>
                <a:gd name="T12" fmla="*/ 18 w 500"/>
                <a:gd name="T13" fmla="*/ 166 h 522"/>
                <a:gd name="T14" fmla="*/ 4 w 500"/>
                <a:gd name="T15" fmla="*/ 214 h 522"/>
                <a:gd name="T16" fmla="*/ 0 w 500"/>
                <a:gd name="T17" fmla="*/ 268 h 522"/>
                <a:gd name="T18" fmla="*/ 2 w 500"/>
                <a:gd name="T19" fmla="*/ 294 h 522"/>
                <a:gd name="T20" fmla="*/ 14 w 500"/>
                <a:gd name="T21" fmla="*/ 344 h 522"/>
                <a:gd name="T22" fmla="*/ 34 w 500"/>
                <a:gd name="T23" fmla="*/ 392 h 522"/>
                <a:gd name="T24" fmla="*/ 62 w 500"/>
                <a:gd name="T25" fmla="*/ 432 h 522"/>
                <a:gd name="T26" fmla="*/ 96 w 500"/>
                <a:gd name="T27" fmla="*/ 466 h 522"/>
                <a:gd name="T28" fmla="*/ 136 w 500"/>
                <a:gd name="T29" fmla="*/ 494 h 522"/>
                <a:gd name="T30" fmla="*/ 182 w 500"/>
                <a:gd name="T31" fmla="*/ 512 h 522"/>
                <a:gd name="T32" fmla="*/ 230 w 500"/>
                <a:gd name="T33" fmla="*/ 522 h 522"/>
                <a:gd name="T34" fmla="*/ 256 w 500"/>
                <a:gd name="T35" fmla="*/ 522 h 522"/>
                <a:gd name="T36" fmla="*/ 306 w 500"/>
                <a:gd name="T37" fmla="*/ 516 h 522"/>
                <a:gd name="T38" fmla="*/ 352 w 500"/>
                <a:gd name="T39" fmla="*/ 498 h 522"/>
                <a:gd name="T40" fmla="*/ 394 w 500"/>
                <a:gd name="T41" fmla="*/ 474 h 522"/>
                <a:gd name="T42" fmla="*/ 430 w 500"/>
                <a:gd name="T43" fmla="*/ 440 h 522"/>
                <a:gd name="T44" fmla="*/ 460 w 500"/>
                <a:gd name="T45" fmla="*/ 402 h 522"/>
                <a:gd name="T46" fmla="*/ 482 w 500"/>
                <a:gd name="T47" fmla="*/ 356 h 522"/>
                <a:gd name="T48" fmla="*/ 496 w 500"/>
                <a:gd name="T49" fmla="*/ 306 h 522"/>
                <a:gd name="T50" fmla="*/ 500 w 500"/>
                <a:gd name="T51" fmla="*/ 254 h 522"/>
                <a:gd name="T52" fmla="*/ 498 w 500"/>
                <a:gd name="T53" fmla="*/ 228 h 522"/>
                <a:gd name="T54" fmla="*/ 486 w 500"/>
                <a:gd name="T55" fmla="*/ 176 h 522"/>
                <a:gd name="T56" fmla="*/ 466 w 500"/>
                <a:gd name="T57" fmla="*/ 130 h 522"/>
                <a:gd name="T58" fmla="*/ 438 w 500"/>
                <a:gd name="T59" fmla="*/ 90 h 522"/>
                <a:gd name="T60" fmla="*/ 404 w 500"/>
                <a:gd name="T61" fmla="*/ 54 h 522"/>
                <a:gd name="T62" fmla="*/ 364 w 500"/>
                <a:gd name="T63" fmla="*/ 28 h 522"/>
                <a:gd name="T64" fmla="*/ 318 w 500"/>
                <a:gd name="T65" fmla="*/ 8 h 522"/>
                <a:gd name="T66" fmla="*/ 270 w 500"/>
                <a:gd name="T67" fmla="*/ 0 h 522"/>
                <a:gd name="T68" fmla="*/ 244 w 500"/>
                <a:gd name="T6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0" h="522">
                  <a:moveTo>
                    <a:pt x="244" y="0"/>
                  </a:moveTo>
                  <a:lnTo>
                    <a:pt x="244" y="0"/>
                  </a:lnTo>
                  <a:lnTo>
                    <a:pt x="218" y="2"/>
                  </a:lnTo>
                  <a:lnTo>
                    <a:pt x="194" y="6"/>
                  </a:lnTo>
                  <a:lnTo>
                    <a:pt x="170" y="12"/>
                  </a:lnTo>
                  <a:lnTo>
                    <a:pt x="148" y="22"/>
                  </a:lnTo>
                  <a:lnTo>
                    <a:pt x="126" y="34"/>
                  </a:lnTo>
                  <a:lnTo>
                    <a:pt x="106" y="48"/>
                  </a:lnTo>
                  <a:lnTo>
                    <a:pt x="86" y="64"/>
                  </a:lnTo>
                  <a:lnTo>
                    <a:pt x="70" y="80"/>
                  </a:lnTo>
                  <a:lnTo>
                    <a:pt x="54" y="100"/>
                  </a:lnTo>
                  <a:lnTo>
                    <a:pt x="40" y="120"/>
                  </a:lnTo>
                  <a:lnTo>
                    <a:pt x="28" y="142"/>
                  </a:lnTo>
                  <a:lnTo>
                    <a:pt x="18" y="166"/>
                  </a:lnTo>
                  <a:lnTo>
                    <a:pt x="10" y="190"/>
                  </a:lnTo>
                  <a:lnTo>
                    <a:pt x="4" y="214"/>
                  </a:lnTo>
                  <a:lnTo>
                    <a:pt x="0" y="240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2" y="294"/>
                  </a:lnTo>
                  <a:lnTo>
                    <a:pt x="6" y="320"/>
                  </a:lnTo>
                  <a:lnTo>
                    <a:pt x="14" y="344"/>
                  </a:lnTo>
                  <a:lnTo>
                    <a:pt x="22" y="368"/>
                  </a:lnTo>
                  <a:lnTo>
                    <a:pt x="34" y="392"/>
                  </a:lnTo>
                  <a:lnTo>
                    <a:pt x="46" y="412"/>
                  </a:lnTo>
                  <a:lnTo>
                    <a:pt x="62" y="432"/>
                  </a:lnTo>
                  <a:lnTo>
                    <a:pt x="78" y="450"/>
                  </a:lnTo>
                  <a:lnTo>
                    <a:pt x="96" y="466"/>
                  </a:lnTo>
                  <a:lnTo>
                    <a:pt x="116" y="482"/>
                  </a:lnTo>
                  <a:lnTo>
                    <a:pt x="136" y="494"/>
                  </a:lnTo>
                  <a:lnTo>
                    <a:pt x="158" y="504"/>
                  </a:lnTo>
                  <a:lnTo>
                    <a:pt x="182" y="512"/>
                  </a:lnTo>
                  <a:lnTo>
                    <a:pt x="206" y="518"/>
                  </a:lnTo>
                  <a:lnTo>
                    <a:pt x="230" y="522"/>
                  </a:lnTo>
                  <a:lnTo>
                    <a:pt x="256" y="522"/>
                  </a:lnTo>
                  <a:lnTo>
                    <a:pt x="256" y="522"/>
                  </a:lnTo>
                  <a:lnTo>
                    <a:pt x="282" y="520"/>
                  </a:lnTo>
                  <a:lnTo>
                    <a:pt x="306" y="516"/>
                  </a:lnTo>
                  <a:lnTo>
                    <a:pt x="330" y="508"/>
                  </a:lnTo>
                  <a:lnTo>
                    <a:pt x="352" y="498"/>
                  </a:lnTo>
                  <a:lnTo>
                    <a:pt x="374" y="488"/>
                  </a:lnTo>
                  <a:lnTo>
                    <a:pt x="394" y="474"/>
                  </a:lnTo>
                  <a:lnTo>
                    <a:pt x="412" y="458"/>
                  </a:lnTo>
                  <a:lnTo>
                    <a:pt x="430" y="440"/>
                  </a:lnTo>
                  <a:lnTo>
                    <a:pt x="446" y="422"/>
                  </a:lnTo>
                  <a:lnTo>
                    <a:pt x="460" y="402"/>
                  </a:lnTo>
                  <a:lnTo>
                    <a:pt x="472" y="380"/>
                  </a:lnTo>
                  <a:lnTo>
                    <a:pt x="482" y="356"/>
                  </a:lnTo>
                  <a:lnTo>
                    <a:pt x="490" y="332"/>
                  </a:lnTo>
                  <a:lnTo>
                    <a:pt x="496" y="306"/>
                  </a:lnTo>
                  <a:lnTo>
                    <a:pt x="498" y="280"/>
                  </a:lnTo>
                  <a:lnTo>
                    <a:pt x="500" y="254"/>
                  </a:lnTo>
                  <a:lnTo>
                    <a:pt x="500" y="254"/>
                  </a:lnTo>
                  <a:lnTo>
                    <a:pt x="498" y="228"/>
                  </a:lnTo>
                  <a:lnTo>
                    <a:pt x="494" y="202"/>
                  </a:lnTo>
                  <a:lnTo>
                    <a:pt x="486" y="176"/>
                  </a:lnTo>
                  <a:lnTo>
                    <a:pt x="478" y="152"/>
                  </a:lnTo>
                  <a:lnTo>
                    <a:pt x="466" y="130"/>
                  </a:lnTo>
                  <a:lnTo>
                    <a:pt x="454" y="108"/>
                  </a:lnTo>
                  <a:lnTo>
                    <a:pt x="438" y="90"/>
                  </a:lnTo>
                  <a:lnTo>
                    <a:pt x="422" y="72"/>
                  </a:lnTo>
                  <a:lnTo>
                    <a:pt x="404" y="54"/>
                  </a:lnTo>
                  <a:lnTo>
                    <a:pt x="384" y="40"/>
                  </a:lnTo>
                  <a:lnTo>
                    <a:pt x="364" y="28"/>
                  </a:lnTo>
                  <a:lnTo>
                    <a:pt x="342" y="18"/>
                  </a:lnTo>
                  <a:lnTo>
                    <a:pt x="318" y="8"/>
                  </a:lnTo>
                  <a:lnTo>
                    <a:pt x="294" y="4"/>
                  </a:lnTo>
                  <a:lnTo>
                    <a:pt x="270" y="0"/>
                  </a:lnTo>
                  <a:lnTo>
                    <a:pt x="244" y="0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2"/>
            <p:cNvSpPr>
              <a:spLocks/>
            </p:cNvSpPr>
            <p:nvPr/>
          </p:nvSpPr>
          <p:spPr bwMode="auto">
            <a:xfrm>
              <a:off x="6179" y="2612"/>
              <a:ext cx="484" cy="506"/>
            </a:xfrm>
            <a:custGeom>
              <a:avLst/>
              <a:gdLst>
                <a:gd name="T0" fmla="*/ 236 w 484"/>
                <a:gd name="T1" fmla="*/ 0 h 506"/>
                <a:gd name="T2" fmla="*/ 186 w 484"/>
                <a:gd name="T3" fmla="*/ 8 h 506"/>
                <a:gd name="T4" fmla="*/ 142 w 484"/>
                <a:gd name="T5" fmla="*/ 24 h 506"/>
                <a:gd name="T6" fmla="*/ 102 w 484"/>
                <a:gd name="T7" fmla="*/ 48 h 506"/>
                <a:gd name="T8" fmla="*/ 66 w 484"/>
                <a:gd name="T9" fmla="*/ 80 h 506"/>
                <a:gd name="T10" fmla="*/ 38 w 484"/>
                <a:gd name="T11" fmla="*/ 118 h 506"/>
                <a:gd name="T12" fmla="*/ 16 w 484"/>
                <a:gd name="T13" fmla="*/ 162 h 506"/>
                <a:gd name="T14" fmla="*/ 4 w 484"/>
                <a:gd name="T15" fmla="*/ 210 h 506"/>
                <a:gd name="T16" fmla="*/ 0 w 484"/>
                <a:gd name="T17" fmla="*/ 262 h 506"/>
                <a:gd name="T18" fmla="*/ 2 w 484"/>
                <a:gd name="T19" fmla="*/ 286 h 506"/>
                <a:gd name="T20" fmla="*/ 12 w 484"/>
                <a:gd name="T21" fmla="*/ 336 h 506"/>
                <a:gd name="T22" fmla="*/ 32 w 484"/>
                <a:gd name="T23" fmla="*/ 380 h 506"/>
                <a:gd name="T24" fmla="*/ 60 w 484"/>
                <a:gd name="T25" fmla="*/ 420 h 506"/>
                <a:gd name="T26" fmla="*/ 94 w 484"/>
                <a:gd name="T27" fmla="*/ 452 h 506"/>
                <a:gd name="T28" fmla="*/ 132 w 484"/>
                <a:gd name="T29" fmla="*/ 478 h 506"/>
                <a:gd name="T30" fmla="*/ 176 w 484"/>
                <a:gd name="T31" fmla="*/ 496 h 506"/>
                <a:gd name="T32" fmla="*/ 224 w 484"/>
                <a:gd name="T33" fmla="*/ 506 h 506"/>
                <a:gd name="T34" fmla="*/ 248 w 484"/>
                <a:gd name="T35" fmla="*/ 506 h 506"/>
                <a:gd name="T36" fmla="*/ 298 w 484"/>
                <a:gd name="T37" fmla="*/ 498 h 506"/>
                <a:gd name="T38" fmla="*/ 342 w 484"/>
                <a:gd name="T39" fmla="*/ 482 h 506"/>
                <a:gd name="T40" fmla="*/ 382 w 484"/>
                <a:gd name="T41" fmla="*/ 458 h 506"/>
                <a:gd name="T42" fmla="*/ 418 w 484"/>
                <a:gd name="T43" fmla="*/ 426 h 506"/>
                <a:gd name="T44" fmla="*/ 446 w 484"/>
                <a:gd name="T45" fmla="*/ 388 h 506"/>
                <a:gd name="T46" fmla="*/ 468 w 484"/>
                <a:gd name="T47" fmla="*/ 344 h 506"/>
                <a:gd name="T48" fmla="*/ 480 w 484"/>
                <a:gd name="T49" fmla="*/ 296 h 506"/>
                <a:gd name="T50" fmla="*/ 484 w 484"/>
                <a:gd name="T51" fmla="*/ 246 h 506"/>
                <a:gd name="T52" fmla="*/ 482 w 484"/>
                <a:gd name="T53" fmla="*/ 220 h 506"/>
                <a:gd name="T54" fmla="*/ 472 w 484"/>
                <a:gd name="T55" fmla="*/ 170 h 506"/>
                <a:gd name="T56" fmla="*/ 452 w 484"/>
                <a:gd name="T57" fmla="*/ 126 h 506"/>
                <a:gd name="T58" fmla="*/ 424 w 484"/>
                <a:gd name="T59" fmla="*/ 86 h 506"/>
                <a:gd name="T60" fmla="*/ 390 w 484"/>
                <a:gd name="T61" fmla="*/ 54 h 506"/>
                <a:gd name="T62" fmla="*/ 352 w 484"/>
                <a:gd name="T63" fmla="*/ 28 h 506"/>
                <a:gd name="T64" fmla="*/ 308 w 484"/>
                <a:gd name="T65" fmla="*/ 10 h 506"/>
                <a:gd name="T66" fmla="*/ 260 w 484"/>
                <a:gd name="T67" fmla="*/ 0 h 506"/>
                <a:gd name="T68" fmla="*/ 236 w 484"/>
                <a:gd name="T69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4" h="506">
                  <a:moveTo>
                    <a:pt x="236" y="0"/>
                  </a:moveTo>
                  <a:lnTo>
                    <a:pt x="236" y="0"/>
                  </a:lnTo>
                  <a:lnTo>
                    <a:pt x="210" y="2"/>
                  </a:lnTo>
                  <a:lnTo>
                    <a:pt x="186" y="8"/>
                  </a:lnTo>
                  <a:lnTo>
                    <a:pt x="164" y="14"/>
                  </a:lnTo>
                  <a:lnTo>
                    <a:pt x="142" y="24"/>
                  </a:lnTo>
                  <a:lnTo>
                    <a:pt x="120" y="34"/>
                  </a:lnTo>
                  <a:lnTo>
                    <a:pt x="102" y="48"/>
                  </a:lnTo>
                  <a:lnTo>
                    <a:pt x="82" y="64"/>
                  </a:lnTo>
                  <a:lnTo>
                    <a:pt x="66" y="80"/>
                  </a:lnTo>
                  <a:lnTo>
                    <a:pt x="50" y="98"/>
                  </a:lnTo>
                  <a:lnTo>
                    <a:pt x="38" y="118"/>
                  </a:lnTo>
                  <a:lnTo>
                    <a:pt x="26" y="140"/>
                  </a:lnTo>
                  <a:lnTo>
                    <a:pt x="16" y="162"/>
                  </a:lnTo>
                  <a:lnTo>
                    <a:pt x="8" y="186"/>
                  </a:lnTo>
                  <a:lnTo>
                    <a:pt x="4" y="210"/>
                  </a:lnTo>
                  <a:lnTo>
                    <a:pt x="0" y="236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2" y="286"/>
                  </a:lnTo>
                  <a:lnTo>
                    <a:pt x="6" y="312"/>
                  </a:lnTo>
                  <a:lnTo>
                    <a:pt x="12" y="336"/>
                  </a:lnTo>
                  <a:lnTo>
                    <a:pt x="22" y="358"/>
                  </a:lnTo>
                  <a:lnTo>
                    <a:pt x="32" y="380"/>
                  </a:lnTo>
                  <a:lnTo>
                    <a:pt x="46" y="400"/>
                  </a:lnTo>
                  <a:lnTo>
                    <a:pt x="60" y="420"/>
                  </a:lnTo>
                  <a:lnTo>
                    <a:pt x="76" y="438"/>
                  </a:lnTo>
                  <a:lnTo>
                    <a:pt x="94" y="452"/>
                  </a:lnTo>
                  <a:lnTo>
                    <a:pt x="112" y="466"/>
                  </a:lnTo>
                  <a:lnTo>
                    <a:pt x="132" y="478"/>
                  </a:lnTo>
                  <a:lnTo>
                    <a:pt x="154" y="488"/>
                  </a:lnTo>
                  <a:lnTo>
                    <a:pt x="176" y="496"/>
                  </a:lnTo>
                  <a:lnTo>
                    <a:pt x="200" y="502"/>
                  </a:lnTo>
                  <a:lnTo>
                    <a:pt x="224" y="506"/>
                  </a:lnTo>
                  <a:lnTo>
                    <a:pt x="248" y="506"/>
                  </a:lnTo>
                  <a:lnTo>
                    <a:pt x="248" y="506"/>
                  </a:lnTo>
                  <a:lnTo>
                    <a:pt x="274" y="504"/>
                  </a:lnTo>
                  <a:lnTo>
                    <a:pt x="298" y="498"/>
                  </a:lnTo>
                  <a:lnTo>
                    <a:pt x="320" y="492"/>
                  </a:lnTo>
                  <a:lnTo>
                    <a:pt x="342" y="482"/>
                  </a:lnTo>
                  <a:lnTo>
                    <a:pt x="364" y="472"/>
                  </a:lnTo>
                  <a:lnTo>
                    <a:pt x="382" y="458"/>
                  </a:lnTo>
                  <a:lnTo>
                    <a:pt x="402" y="442"/>
                  </a:lnTo>
                  <a:lnTo>
                    <a:pt x="418" y="426"/>
                  </a:lnTo>
                  <a:lnTo>
                    <a:pt x="434" y="408"/>
                  </a:lnTo>
                  <a:lnTo>
                    <a:pt x="446" y="388"/>
                  </a:lnTo>
                  <a:lnTo>
                    <a:pt x="458" y="366"/>
                  </a:lnTo>
                  <a:lnTo>
                    <a:pt x="468" y="344"/>
                  </a:lnTo>
                  <a:lnTo>
                    <a:pt x="476" y="320"/>
                  </a:lnTo>
                  <a:lnTo>
                    <a:pt x="480" y="296"/>
                  </a:lnTo>
                  <a:lnTo>
                    <a:pt x="484" y="270"/>
                  </a:lnTo>
                  <a:lnTo>
                    <a:pt x="484" y="246"/>
                  </a:lnTo>
                  <a:lnTo>
                    <a:pt x="484" y="246"/>
                  </a:lnTo>
                  <a:lnTo>
                    <a:pt x="482" y="220"/>
                  </a:lnTo>
                  <a:lnTo>
                    <a:pt x="478" y="194"/>
                  </a:lnTo>
                  <a:lnTo>
                    <a:pt x="472" y="170"/>
                  </a:lnTo>
                  <a:lnTo>
                    <a:pt x="462" y="148"/>
                  </a:lnTo>
                  <a:lnTo>
                    <a:pt x="452" y="126"/>
                  </a:lnTo>
                  <a:lnTo>
                    <a:pt x="438" y="106"/>
                  </a:lnTo>
                  <a:lnTo>
                    <a:pt x="424" y="86"/>
                  </a:lnTo>
                  <a:lnTo>
                    <a:pt x="408" y="68"/>
                  </a:lnTo>
                  <a:lnTo>
                    <a:pt x="390" y="54"/>
                  </a:lnTo>
                  <a:lnTo>
                    <a:pt x="372" y="40"/>
                  </a:lnTo>
                  <a:lnTo>
                    <a:pt x="352" y="28"/>
                  </a:lnTo>
                  <a:lnTo>
                    <a:pt x="330" y="18"/>
                  </a:lnTo>
                  <a:lnTo>
                    <a:pt x="308" y="10"/>
                  </a:lnTo>
                  <a:lnTo>
                    <a:pt x="284" y="4"/>
                  </a:lnTo>
                  <a:lnTo>
                    <a:pt x="260" y="0"/>
                  </a:lnTo>
                  <a:lnTo>
                    <a:pt x="236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3"/>
            <p:cNvSpPr>
              <a:spLocks/>
            </p:cNvSpPr>
            <p:nvPr/>
          </p:nvSpPr>
          <p:spPr bwMode="auto">
            <a:xfrm>
              <a:off x="6189" y="2618"/>
              <a:ext cx="468" cy="488"/>
            </a:xfrm>
            <a:custGeom>
              <a:avLst/>
              <a:gdLst>
                <a:gd name="T0" fmla="*/ 226 w 468"/>
                <a:gd name="T1" fmla="*/ 0 h 488"/>
                <a:gd name="T2" fmla="*/ 180 w 468"/>
                <a:gd name="T3" fmla="*/ 6 h 488"/>
                <a:gd name="T4" fmla="*/ 136 w 468"/>
                <a:gd name="T5" fmla="*/ 22 h 488"/>
                <a:gd name="T6" fmla="*/ 96 w 468"/>
                <a:gd name="T7" fmla="*/ 46 h 488"/>
                <a:gd name="T8" fmla="*/ 62 w 468"/>
                <a:gd name="T9" fmla="*/ 78 h 488"/>
                <a:gd name="T10" fmla="*/ 36 w 468"/>
                <a:gd name="T11" fmla="*/ 114 h 488"/>
                <a:gd name="T12" fmla="*/ 14 w 468"/>
                <a:gd name="T13" fmla="*/ 158 h 488"/>
                <a:gd name="T14" fmla="*/ 2 w 468"/>
                <a:gd name="T15" fmla="*/ 204 h 488"/>
                <a:gd name="T16" fmla="*/ 0 w 468"/>
                <a:gd name="T17" fmla="*/ 252 h 488"/>
                <a:gd name="T18" fmla="*/ 2 w 468"/>
                <a:gd name="T19" fmla="*/ 278 h 488"/>
                <a:gd name="T20" fmla="*/ 12 w 468"/>
                <a:gd name="T21" fmla="*/ 324 h 488"/>
                <a:gd name="T22" fmla="*/ 32 w 468"/>
                <a:gd name="T23" fmla="*/ 368 h 488"/>
                <a:gd name="T24" fmla="*/ 58 w 468"/>
                <a:gd name="T25" fmla="*/ 406 h 488"/>
                <a:gd name="T26" fmla="*/ 92 w 468"/>
                <a:gd name="T27" fmla="*/ 438 h 488"/>
                <a:gd name="T28" fmla="*/ 130 w 468"/>
                <a:gd name="T29" fmla="*/ 462 h 488"/>
                <a:gd name="T30" fmla="*/ 172 w 468"/>
                <a:gd name="T31" fmla="*/ 478 h 488"/>
                <a:gd name="T32" fmla="*/ 218 w 468"/>
                <a:gd name="T33" fmla="*/ 486 h 488"/>
                <a:gd name="T34" fmla="*/ 242 w 468"/>
                <a:gd name="T35" fmla="*/ 488 h 488"/>
                <a:gd name="T36" fmla="*/ 290 w 468"/>
                <a:gd name="T37" fmla="*/ 480 h 488"/>
                <a:gd name="T38" fmla="*/ 332 w 468"/>
                <a:gd name="T39" fmla="*/ 464 h 488"/>
                <a:gd name="T40" fmla="*/ 372 w 468"/>
                <a:gd name="T41" fmla="*/ 440 h 488"/>
                <a:gd name="T42" fmla="*/ 406 w 468"/>
                <a:gd name="T43" fmla="*/ 410 h 488"/>
                <a:gd name="T44" fmla="*/ 434 w 468"/>
                <a:gd name="T45" fmla="*/ 372 h 488"/>
                <a:gd name="T46" fmla="*/ 454 w 468"/>
                <a:gd name="T47" fmla="*/ 330 h 488"/>
                <a:gd name="T48" fmla="*/ 466 w 468"/>
                <a:gd name="T49" fmla="*/ 284 h 488"/>
                <a:gd name="T50" fmla="*/ 468 w 468"/>
                <a:gd name="T51" fmla="*/ 234 h 488"/>
                <a:gd name="T52" fmla="*/ 466 w 468"/>
                <a:gd name="T53" fmla="*/ 210 h 488"/>
                <a:gd name="T54" fmla="*/ 456 w 468"/>
                <a:gd name="T55" fmla="*/ 162 h 488"/>
                <a:gd name="T56" fmla="*/ 436 w 468"/>
                <a:gd name="T57" fmla="*/ 120 h 488"/>
                <a:gd name="T58" fmla="*/ 410 w 468"/>
                <a:gd name="T59" fmla="*/ 82 h 488"/>
                <a:gd name="T60" fmla="*/ 378 w 468"/>
                <a:gd name="T61" fmla="*/ 50 h 488"/>
                <a:gd name="T62" fmla="*/ 340 w 468"/>
                <a:gd name="T63" fmla="*/ 24 h 488"/>
                <a:gd name="T64" fmla="*/ 296 w 468"/>
                <a:gd name="T65" fmla="*/ 8 h 488"/>
                <a:gd name="T66" fmla="*/ 250 w 468"/>
                <a:gd name="T67" fmla="*/ 0 h 488"/>
                <a:gd name="T68" fmla="*/ 226 w 468"/>
                <a:gd name="T69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8" h="488">
                  <a:moveTo>
                    <a:pt x="226" y="0"/>
                  </a:moveTo>
                  <a:lnTo>
                    <a:pt x="226" y="0"/>
                  </a:lnTo>
                  <a:lnTo>
                    <a:pt x="202" y="2"/>
                  </a:lnTo>
                  <a:lnTo>
                    <a:pt x="180" y="6"/>
                  </a:lnTo>
                  <a:lnTo>
                    <a:pt x="156" y="14"/>
                  </a:lnTo>
                  <a:lnTo>
                    <a:pt x="136" y="22"/>
                  </a:lnTo>
                  <a:lnTo>
                    <a:pt x="116" y="34"/>
                  </a:lnTo>
                  <a:lnTo>
                    <a:pt x="96" y="46"/>
                  </a:lnTo>
                  <a:lnTo>
                    <a:pt x="78" y="62"/>
                  </a:lnTo>
                  <a:lnTo>
                    <a:pt x="62" y="78"/>
                  </a:lnTo>
                  <a:lnTo>
                    <a:pt x="48" y="96"/>
                  </a:lnTo>
                  <a:lnTo>
                    <a:pt x="36" y="114"/>
                  </a:lnTo>
                  <a:lnTo>
                    <a:pt x="24" y="136"/>
                  </a:lnTo>
                  <a:lnTo>
                    <a:pt x="14" y="158"/>
                  </a:lnTo>
                  <a:lnTo>
                    <a:pt x="8" y="180"/>
                  </a:lnTo>
                  <a:lnTo>
                    <a:pt x="2" y="204"/>
                  </a:lnTo>
                  <a:lnTo>
                    <a:pt x="0" y="228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2" y="278"/>
                  </a:lnTo>
                  <a:lnTo>
                    <a:pt x="6" y="302"/>
                  </a:lnTo>
                  <a:lnTo>
                    <a:pt x="12" y="324"/>
                  </a:lnTo>
                  <a:lnTo>
                    <a:pt x="20" y="346"/>
                  </a:lnTo>
                  <a:lnTo>
                    <a:pt x="32" y="368"/>
                  </a:lnTo>
                  <a:lnTo>
                    <a:pt x="44" y="388"/>
                  </a:lnTo>
                  <a:lnTo>
                    <a:pt x="58" y="406"/>
                  </a:lnTo>
                  <a:lnTo>
                    <a:pt x="74" y="422"/>
                  </a:lnTo>
                  <a:lnTo>
                    <a:pt x="92" y="438"/>
                  </a:lnTo>
                  <a:lnTo>
                    <a:pt x="110" y="450"/>
                  </a:lnTo>
                  <a:lnTo>
                    <a:pt x="130" y="462"/>
                  </a:lnTo>
                  <a:lnTo>
                    <a:pt x="150" y="472"/>
                  </a:lnTo>
                  <a:lnTo>
                    <a:pt x="172" y="478"/>
                  </a:lnTo>
                  <a:lnTo>
                    <a:pt x="194" y="484"/>
                  </a:lnTo>
                  <a:lnTo>
                    <a:pt x="218" y="486"/>
                  </a:lnTo>
                  <a:lnTo>
                    <a:pt x="242" y="488"/>
                  </a:lnTo>
                  <a:lnTo>
                    <a:pt x="242" y="488"/>
                  </a:lnTo>
                  <a:lnTo>
                    <a:pt x="266" y="486"/>
                  </a:lnTo>
                  <a:lnTo>
                    <a:pt x="290" y="480"/>
                  </a:lnTo>
                  <a:lnTo>
                    <a:pt x="312" y="474"/>
                  </a:lnTo>
                  <a:lnTo>
                    <a:pt x="332" y="464"/>
                  </a:lnTo>
                  <a:lnTo>
                    <a:pt x="352" y="454"/>
                  </a:lnTo>
                  <a:lnTo>
                    <a:pt x="372" y="440"/>
                  </a:lnTo>
                  <a:lnTo>
                    <a:pt x="390" y="426"/>
                  </a:lnTo>
                  <a:lnTo>
                    <a:pt x="406" y="410"/>
                  </a:lnTo>
                  <a:lnTo>
                    <a:pt x="420" y="392"/>
                  </a:lnTo>
                  <a:lnTo>
                    <a:pt x="434" y="372"/>
                  </a:lnTo>
                  <a:lnTo>
                    <a:pt x="444" y="352"/>
                  </a:lnTo>
                  <a:lnTo>
                    <a:pt x="454" y="330"/>
                  </a:lnTo>
                  <a:lnTo>
                    <a:pt x="460" y="308"/>
                  </a:lnTo>
                  <a:lnTo>
                    <a:pt x="466" y="284"/>
                  </a:lnTo>
                  <a:lnTo>
                    <a:pt x="468" y="260"/>
                  </a:lnTo>
                  <a:lnTo>
                    <a:pt x="468" y="234"/>
                  </a:lnTo>
                  <a:lnTo>
                    <a:pt x="468" y="234"/>
                  </a:lnTo>
                  <a:lnTo>
                    <a:pt x="466" y="210"/>
                  </a:lnTo>
                  <a:lnTo>
                    <a:pt x="462" y="186"/>
                  </a:lnTo>
                  <a:lnTo>
                    <a:pt x="456" y="162"/>
                  </a:lnTo>
                  <a:lnTo>
                    <a:pt x="448" y="140"/>
                  </a:lnTo>
                  <a:lnTo>
                    <a:pt x="436" y="120"/>
                  </a:lnTo>
                  <a:lnTo>
                    <a:pt x="424" y="100"/>
                  </a:lnTo>
                  <a:lnTo>
                    <a:pt x="410" y="82"/>
                  </a:lnTo>
                  <a:lnTo>
                    <a:pt x="394" y="64"/>
                  </a:lnTo>
                  <a:lnTo>
                    <a:pt x="378" y="50"/>
                  </a:lnTo>
                  <a:lnTo>
                    <a:pt x="358" y="36"/>
                  </a:lnTo>
                  <a:lnTo>
                    <a:pt x="340" y="24"/>
                  </a:lnTo>
                  <a:lnTo>
                    <a:pt x="318" y="16"/>
                  </a:lnTo>
                  <a:lnTo>
                    <a:pt x="296" y="8"/>
                  </a:lnTo>
                  <a:lnTo>
                    <a:pt x="274" y="2"/>
                  </a:lnTo>
                  <a:lnTo>
                    <a:pt x="250" y="0"/>
                  </a:lnTo>
                  <a:lnTo>
                    <a:pt x="226" y="0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4"/>
            <p:cNvSpPr>
              <a:spLocks/>
            </p:cNvSpPr>
            <p:nvPr/>
          </p:nvSpPr>
          <p:spPr bwMode="auto">
            <a:xfrm>
              <a:off x="6197" y="2622"/>
              <a:ext cx="456" cy="470"/>
            </a:xfrm>
            <a:custGeom>
              <a:avLst/>
              <a:gdLst>
                <a:gd name="T0" fmla="*/ 220 w 456"/>
                <a:gd name="T1" fmla="*/ 0 h 470"/>
                <a:gd name="T2" fmla="*/ 174 w 456"/>
                <a:gd name="T3" fmla="*/ 8 h 470"/>
                <a:gd name="T4" fmla="*/ 132 w 456"/>
                <a:gd name="T5" fmla="*/ 24 h 470"/>
                <a:gd name="T6" fmla="*/ 94 w 456"/>
                <a:gd name="T7" fmla="*/ 46 h 470"/>
                <a:gd name="T8" fmla="*/ 62 w 456"/>
                <a:gd name="T9" fmla="*/ 76 h 470"/>
                <a:gd name="T10" fmla="*/ 34 w 456"/>
                <a:gd name="T11" fmla="*/ 112 h 470"/>
                <a:gd name="T12" fmla="*/ 16 w 456"/>
                <a:gd name="T13" fmla="*/ 154 h 470"/>
                <a:gd name="T14" fmla="*/ 4 w 456"/>
                <a:gd name="T15" fmla="*/ 198 h 470"/>
                <a:gd name="T16" fmla="*/ 0 w 456"/>
                <a:gd name="T17" fmla="*/ 246 h 470"/>
                <a:gd name="T18" fmla="*/ 2 w 456"/>
                <a:gd name="T19" fmla="*/ 270 h 470"/>
                <a:gd name="T20" fmla="*/ 14 w 456"/>
                <a:gd name="T21" fmla="*/ 316 h 470"/>
                <a:gd name="T22" fmla="*/ 32 w 456"/>
                <a:gd name="T23" fmla="*/ 356 h 470"/>
                <a:gd name="T24" fmla="*/ 58 w 456"/>
                <a:gd name="T25" fmla="*/ 394 h 470"/>
                <a:gd name="T26" fmla="*/ 90 w 456"/>
                <a:gd name="T27" fmla="*/ 424 h 470"/>
                <a:gd name="T28" fmla="*/ 128 w 456"/>
                <a:gd name="T29" fmla="*/ 448 h 470"/>
                <a:gd name="T30" fmla="*/ 170 w 456"/>
                <a:gd name="T31" fmla="*/ 464 h 470"/>
                <a:gd name="T32" fmla="*/ 214 w 456"/>
                <a:gd name="T33" fmla="*/ 470 h 470"/>
                <a:gd name="T34" fmla="*/ 238 w 456"/>
                <a:gd name="T35" fmla="*/ 470 h 470"/>
                <a:gd name="T36" fmla="*/ 282 w 456"/>
                <a:gd name="T37" fmla="*/ 464 h 470"/>
                <a:gd name="T38" fmla="*/ 324 w 456"/>
                <a:gd name="T39" fmla="*/ 448 h 470"/>
                <a:gd name="T40" fmla="*/ 362 w 456"/>
                <a:gd name="T41" fmla="*/ 424 h 470"/>
                <a:gd name="T42" fmla="*/ 396 w 456"/>
                <a:gd name="T43" fmla="*/ 394 h 470"/>
                <a:gd name="T44" fmla="*/ 422 w 456"/>
                <a:gd name="T45" fmla="*/ 358 h 470"/>
                <a:gd name="T46" fmla="*/ 442 w 456"/>
                <a:gd name="T47" fmla="*/ 318 h 470"/>
                <a:gd name="T48" fmla="*/ 452 w 456"/>
                <a:gd name="T49" fmla="*/ 272 h 470"/>
                <a:gd name="T50" fmla="*/ 456 w 456"/>
                <a:gd name="T51" fmla="*/ 226 h 470"/>
                <a:gd name="T52" fmla="*/ 454 w 456"/>
                <a:gd name="T53" fmla="*/ 202 h 470"/>
                <a:gd name="T54" fmla="*/ 442 w 456"/>
                <a:gd name="T55" fmla="*/ 156 h 470"/>
                <a:gd name="T56" fmla="*/ 424 w 456"/>
                <a:gd name="T57" fmla="*/ 114 h 470"/>
                <a:gd name="T58" fmla="*/ 398 w 456"/>
                <a:gd name="T59" fmla="*/ 78 h 470"/>
                <a:gd name="T60" fmla="*/ 366 w 456"/>
                <a:gd name="T61" fmla="*/ 48 h 470"/>
                <a:gd name="T62" fmla="*/ 328 w 456"/>
                <a:gd name="T63" fmla="*/ 24 h 470"/>
                <a:gd name="T64" fmla="*/ 288 w 456"/>
                <a:gd name="T65" fmla="*/ 8 h 470"/>
                <a:gd name="T66" fmla="*/ 242 w 456"/>
                <a:gd name="T67" fmla="*/ 0 h 470"/>
                <a:gd name="T68" fmla="*/ 220 w 456"/>
                <a:gd name="T69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6" h="470">
                  <a:moveTo>
                    <a:pt x="220" y="0"/>
                  </a:moveTo>
                  <a:lnTo>
                    <a:pt x="220" y="0"/>
                  </a:lnTo>
                  <a:lnTo>
                    <a:pt x="196" y="2"/>
                  </a:lnTo>
                  <a:lnTo>
                    <a:pt x="174" y="8"/>
                  </a:lnTo>
                  <a:lnTo>
                    <a:pt x="152" y="14"/>
                  </a:lnTo>
                  <a:lnTo>
                    <a:pt x="132" y="24"/>
                  </a:lnTo>
                  <a:lnTo>
                    <a:pt x="112" y="34"/>
                  </a:lnTo>
                  <a:lnTo>
                    <a:pt x="94" y="46"/>
                  </a:lnTo>
                  <a:lnTo>
                    <a:pt x="76" y="62"/>
                  </a:lnTo>
                  <a:lnTo>
                    <a:pt x="62" y="76"/>
                  </a:lnTo>
                  <a:lnTo>
                    <a:pt x="48" y="94"/>
                  </a:lnTo>
                  <a:lnTo>
                    <a:pt x="34" y="112"/>
                  </a:lnTo>
                  <a:lnTo>
                    <a:pt x="24" y="132"/>
                  </a:lnTo>
                  <a:lnTo>
                    <a:pt x="16" y="154"/>
                  </a:lnTo>
                  <a:lnTo>
                    <a:pt x="8" y="176"/>
                  </a:lnTo>
                  <a:lnTo>
                    <a:pt x="4" y="198"/>
                  </a:lnTo>
                  <a:lnTo>
                    <a:pt x="2" y="222"/>
                  </a:lnTo>
                  <a:lnTo>
                    <a:pt x="0" y="246"/>
                  </a:lnTo>
                  <a:lnTo>
                    <a:pt x="0" y="246"/>
                  </a:lnTo>
                  <a:lnTo>
                    <a:pt x="2" y="270"/>
                  </a:lnTo>
                  <a:lnTo>
                    <a:pt x="8" y="294"/>
                  </a:lnTo>
                  <a:lnTo>
                    <a:pt x="14" y="316"/>
                  </a:lnTo>
                  <a:lnTo>
                    <a:pt x="22" y="336"/>
                  </a:lnTo>
                  <a:lnTo>
                    <a:pt x="32" y="356"/>
                  </a:lnTo>
                  <a:lnTo>
                    <a:pt x="44" y="376"/>
                  </a:lnTo>
                  <a:lnTo>
                    <a:pt x="58" y="394"/>
                  </a:lnTo>
                  <a:lnTo>
                    <a:pt x="74" y="410"/>
                  </a:lnTo>
                  <a:lnTo>
                    <a:pt x="90" y="424"/>
                  </a:lnTo>
                  <a:lnTo>
                    <a:pt x="108" y="436"/>
                  </a:lnTo>
                  <a:lnTo>
                    <a:pt x="128" y="448"/>
                  </a:lnTo>
                  <a:lnTo>
                    <a:pt x="148" y="456"/>
                  </a:lnTo>
                  <a:lnTo>
                    <a:pt x="170" y="464"/>
                  </a:lnTo>
                  <a:lnTo>
                    <a:pt x="192" y="468"/>
                  </a:lnTo>
                  <a:lnTo>
                    <a:pt x="214" y="470"/>
                  </a:lnTo>
                  <a:lnTo>
                    <a:pt x="238" y="470"/>
                  </a:lnTo>
                  <a:lnTo>
                    <a:pt x="238" y="470"/>
                  </a:lnTo>
                  <a:lnTo>
                    <a:pt x="260" y="468"/>
                  </a:lnTo>
                  <a:lnTo>
                    <a:pt x="282" y="464"/>
                  </a:lnTo>
                  <a:lnTo>
                    <a:pt x="304" y="458"/>
                  </a:lnTo>
                  <a:lnTo>
                    <a:pt x="324" y="448"/>
                  </a:lnTo>
                  <a:lnTo>
                    <a:pt x="344" y="438"/>
                  </a:lnTo>
                  <a:lnTo>
                    <a:pt x="362" y="424"/>
                  </a:lnTo>
                  <a:lnTo>
                    <a:pt x="380" y="410"/>
                  </a:lnTo>
                  <a:lnTo>
                    <a:pt x="396" y="394"/>
                  </a:lnTo>
                  <a:lnTo>
                    <a:pt x="410" y="378"/>
                  </a:lnTo>
                  <a:lnTo>
                    <a:pt x="422" y="358"/>
                  </a:lnTo>
                  <a:lnTo>
                    <a:pt x="432" y="338"/>
                  </a:lnTo>
                  <a:lnTo>
                    <a:pt x="442" y="318"/>
                  </a:lnTo>
                  <a:lnTo>
                    <a:pt x="448" y="296"/>
                  </a:lnTo>
                  <a:lnTo>
                    <a:pt x="452" y="272"/>
                  </a:lnTo>
                  <a:lnTo>
                    <a:pt x="456" y="250"/>
                  </a:lnTo>
                  <a:lnTo>
                    <a:pt x="456" y="226"/>
                  </a:lnTo>
                  <a:lnTo>
                    <a:pt x="456" y="226"/>
                  </a:lnTo>
                  <a:lnTo>
                    <a:pt x="454" y="202"/>
                  </a:lnTo>
                  <a:lnTo>
                    <a:pt x="450" y="178"/>
                  </a:lnTo>
                  <a:lnTo>
                    <a:pt x="442" y="156"/>
                  </a:lnTo>
                  <a:lnTo>
                    <a:pt x="434" y="134"/>
                  </a:lnTo>
                  <a:lnTo>
                    <a:pt x="424" y="114"/>
                  </a:lnTo>
                  <a:lnTo>
                    <a:pt x="412" y="96"/>
                  </a:lnTo>
                  <a:lnTo>
                    <a:pt x="398" y="78"/>
                  </a:lnTo>
                  <a:lnTo>
                    <a:pt x="382" y="62"/>
                  </a:lnTo>
                  <a:lnTo>
                    <a:pt x="366" y="48"/>
                  </a:lnTo>
                  <a:lnTo>
                    <a:pt x="348" y="36"/>
                  </a:lnTo>
                  <a:lnTo>
                    <a:pt x="328" y="24"/>
                  </a:lnTo>
                  <a:lnTo>
                    <a:pt x="308" y="16"/>
                  </a:lnTo>
                  <a:lnTo>
                    <a:pt x="288" y="8"/>
                  </a:lnTo>
                  <a:lnTo>
                    <a:pt x="266" y="4"/>
                  </a:lnTo>
                  <a:lnTo>
                    <a:pt x="242" y="0"/>
                  </a:lnTo>
                  <a:lnTo>
                    <a:pt x="220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FFE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5"/>
            <p:cNvSpPr>
              <a:spLocks/>
            </p:cNvSpPr>
            <p:nvPr/>
          </p:nvSpPr>
          <p:spPr bwMode="auto">
            <a:xfrm>
              <a:off x="6207" y="2628"/>
              <a:ext cx="440" cy="452"/>
            </a:xfrm>
            <a:custGeom>
              <a:avLst/>
              <a:gdLst>
                <a:gd name="T0" fmla="*/ 210 w 440"/>
                <a:gd name="T1" fmla="*/ 0 h 452"/>
                <a:gd name="T2" fmla="*/ 166 w 440"/>
                <a:gd name="T3" fmla="*/ 6 h 452"/>
                <a:gd name="T4" fmla="*/ 126 w 440"/>
                <a:gd name="T5" fmla="*/ 22 h 452"/>
                <a:gd name="T6" fmla="*/ 90 w 440"/>
                <a:gd name="T7" fmla="*/ 44 h 452"/>
                <a:gd name="T8" fmla="*/ 58 w 440"/>
                <a:gd name="T9" fmla="*/ 74 h 452"/>
                <a:gd name="T10" fmla="*/ 32 w 440"/>
                <a:gd name="T11" fmla="*/ 110 h 452"/>
                <a:gd name="T12" fmla="*/ 14 w 440"/>
                <a:gd name="T13" fmla="*/ 148 h 452"/>
                <a:gd name="T14" fmla="*/ 2 w 440"/>
                <a:gd name="T15" fmla="*/ 192 h 452"/>
                <a:gd name="T16" fmla="*/ 0 w 440"/>
                <a:gd name="T17" fmla="*/ 238 h 452"/>
                <a:gd name="T18" fmla="*/ 2 w 440"/>
                <a:gd name="T19" fmla="*/ 260 h 452"/>
                <a:gd name="T20" fmla="*/ 14 w 440"/>
                <a:gd name="T21" fmla="*/ 304 h 452"/>
                <a:gd name="T22" fmla="*/ 32 w 440"/>
                <a:gd name="T23" fmla="*/ 344 h 452"/>
                <a:gd name="T24" fmla="*/ 58 w 440"/>
                <a:gd name="T25" fmla="*/ 378 h 452"/>
                <a:gd name="T26" fmla="*/ 88 w 440"/>
                <a:gd name="T27" fmla="*/ 408 h 452"/>
                <a:gd name="T28" fmla="*/ 124 w 440"/>
                <a:gd name="T29" fmla="*/ 430 h 452"/>
                <a:gd name="T30" fmla="*/ 164 w 440"/>
                <a:gd name="T31" fmla="*/ 446 h 452"/>
                <a:gd name="T32" fmla="*/ 208 w 440"/>
                <a:gd name="T33" fmla="*/ 452 h 452"/>
                <a:gd name="T34" fmla="*/ 230 w 440"/>
                <a:gd name="T35" fmla="*/ 452 h 452"/>
                <a:gd name="T36" fmla="*/ 274 w 440"/>
                <a:gd name="T37" fmla="*/ 446 h 452"/>
                <a:gd name="T38" fmla="*/ 316 w 440"/>
                <a:gd name="T39" fmla="*/ 430 h 452"/>
                <a:gd name="T40" fmla="*/ 352 w 440"/>
                <a:gd name="T41" fmla="*/ 408 h 452"/>
                <a:gd name="T42" fmla="*/ 382 w 440"/>
                <a:gd name="T43" fmla="*/ 378 h 452"/>
                <a:gd name="T44" fmla="*/ 408 w 440"/>
                <a:gd name="T45" fmla="*/ 342 h 452"/>
                <a:gd name="T46" fmla="*/ 428 w 440"/>
                <a:gd name="T47" fmla="*/ 304 h 452"/>
                <a:gd name="T48" fmla="*/ 438 w 440"/>
                <a:gd name="T49" fmla="*/ 260 h 452"/>
                <a:gd name="T50" fmla="*/ 440 w 440"/>
                <a:gd name="T51" fmla="*/ 214 h 452"/>
                <a:gd name="T52" fmla="*/ 438 w 440"/>
                <a:gd name="T53" fmla="*/ 192 h 452"/>
                <a:gd name="T54" fmla="*/ 428 w 440"/>
                <a:gd name="T55" fmla="*/ 148 h 452"/>
                <a:gd name="T56" fmla="*/ 410 w 440"/>
                <a:gd name="T57" fmla="*/ 108 h 452"/>
                <a:gd name="T58" fmla="*/ 384 w 440"/>
                <a:gd name="T59" fmla="*/ 74 h 452"/>
                <a:gd name="T60" fmla="*/ 352 w 440"/>
                <a:gd name="T61" fmla="*/ 44 h 452"/>
                <a:gd name="T62" fmla="*/ 316 w 440"/>
                <a:gd name="T63" fmla="*/ 22 h 452"/>
                <a:gd name="T64" fmla="*/ 276 w 440"/>
                <a:gd name="T65" fmla="*/ 6 h 452"/>
                <a:gd name="T66" fmla="*/ 234 w 440"/>
                <a:gd name="T67" fmla="*/ 0 h 452"/>
                <a:gd name="T68" fmla="*/ 210 w 440"/>
                <a:gd name="T6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0" h="452">
                  <a:moveTo>
                    <a:pt x="210" y="0"/>
                  </a:moveTo>
                  <a:lnTo>
                    <a:pt x="210" y="0"/>
                  </a:lnTo>
                  <a:lnTo>
                    <a:pt x="188" y="2"/>
                  </a:lnTo>
                  <a:lnTo>
                    <a:pt x="166" y="6"/>
                  </a:lnTo>
                  <a:lnTo>
                    <a:pt x="146" y="14"/>
                  </a:lnTo>
                  <a:lnTo>
                    <a:pt x="126" y="22"/>
                  </a:lnTo>
                  <a:lnTo>
                    <a:pt x="108" y="32"/>
                  </a:lnTo>
                  <a:lnTo>
                    <a:pt x="90" y="44"/>
                  </a:lnTo>
                  <a:lnTo>
                    <a:pt x="74" y="58"/>
                  </a:lnTo>
                  <a:lnTo>
                    <a:pt x="58" y="74"/>
                  </a:lnTo>
                  <a:lnTo>
                    <a:pt x="44" y="92"/>
                  </a:lnTo>
                  <a:lnTo>
                    <a:pt x="32" y="110"/>
                  </a:lnTo>
                  <a:lnTo>
                    <a:pt x="22" y="128"/>
                  </a:lnTo>
                  <a:lnTo>
                    <a:pt x="14" y="148"/>
                  </a:lnTo>
                  <a:lnTo>
                    <a:pt x="8" y="170"/>
                  </a:lnTo>
                  <a:lnTo>
                    <a:pt x="2" y="192"/>
                  </a:lnTo>
                  <a:lnTo>
                    <a:pt x="0" y="214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60"/>
                  </a:lnTo>
                  <a:lnTo>
                    <a:pt x="6" y="282"/>
                  </a:lnTo>
                  <a:lnTo>
                    <a:pt x="14" y="304"/>
                  </a:lnTo>
                  <a:lnTo>
                    <a:pt x="22" y="324"/>
                  </a:lnTo>
                  <a:lnTo>
                    <a:pt x="32" y="344"/>
                  </a:lnTo>
                  <a:lnTo>
                    <a:pt x="44" y="362"/>
                  </a:lnTo>
                  <a:lnTo>
                    <a:pt x="58" y="378"/>
                  </a:lnTo>
                  <a:lnTo>
                    <a:pt x="72" y="394"/>
                  </a:lnTo>
                  <a:lnTo>
                    <a:pt x="88" y="408"/>
                  </a:lnTo>
                  <a:lnTo>
                    <a:pt x="106" y="420"/>
                  </a:lnTo>
                  <a:lnTo>
                    <a:pt x="124" y="430"/>
                  </a:lnTo>
                  <a:lnTo>
                    <a:pt x="144" y="438"/>
                  </a:lnTo>
                  <a:lnTo>
                    <a:pt x="164" y="446"/>
                  </a:lnTo>
                  <a:lnTo>
                    <a:pt x="186" y="450"/>
                  </a:lnTo>
                  <a:lnTo>
                    <a:pt x="208" y="452"/>
                  </a:lnTo>
                  <a:lnTo>
                    <a:pt x="230" y="452"/>
                  </a:lnTo>
                  <a:lnTo>
                    <a:pt x="230" y="452"/>
                  </a:lnTo>
                  <a:lnTo>
                    <a:pt x="252" y="450"/>
                  </a:lnTo>
                  <a:lnTo>
                    <a:pt x="274" y="446"/>
                  </a:lnTo>
                  <a:lnTo>
                    <a:pt x="296" y="438"/>
                  </a:lnTo>
                  <a:lnTo>
                    <a:pt x="316" y="430"/>
                  </a:lnTo>
                  <a:lnTo>
                    <a:pt x="334" y="420"/>
                  </a:lnTo>
                  <a:lnTo>
                    <a:pt x="352" y="408"/>
                  </a:lnTo>
                  <a:lnTo>
                    <a:pt x="368" y="394"/>
                  </a:lnTo>
                  <a:lnTo>
                    <a:pt x="382" y="378"/>
                  </a:lnTo>
                  <a:lnTo>
                    <a:pt x="396" y="360"/>
                  </a:lnTo>
                  <a:lnTo>
                    <a:pt x="408" y="342"/>
                  </a:lnTo>
                  <a:lnTo>
                    <a:pt x="418" y="324"/>
                  </a:lnTo>
                  <a:lnTo>
                    <a:pt x="428" y="304"/>
                  </a:lnTo>
                  <a:lnTo>
                    <a:pt x="434" y="282"/>
                  </a:lnTo>
                  <a:lnTo>
                    <a:pt x="438" y="260"/>
                  </a:lnTo>
                  <a:lnTo>
                    <a:pt x="440" y="238"/>
                  </a:lnTo>
                  <a:lnTo>
                    <a:pt x="440" y="214"/>
                  </a:lnTo>
                  <a:lnTo>
                    <a:pt x="440" y="214"/>
                  </a:lnTo>
                  <a:lnTo>
                    <a:pt x="438" y="192"/>
                  </a:lnTo>
                  <a:lnTo>
                    <a:pt x="434" y="170"/>
                  </a:lnTo>
                  <a:lnTo>
                    <a:pt x="428" y="148"/>
                  </a:lnTo>
                  <a:lnTo>
                    <a:pt x="420" y="128"/>
                  </a:lnTo>
                  <a:lnTo>
                    <a:pt x="410" y="108"/>
                  </a:lnTo>
                  <a:lnTo>
                    <a:pt x="398" y="90"/>
                  </a:lnTo>
                  <a:lnTo>
                    <a:pt x="384" y="74"/>
                  </a:lnTo>
                  <a:lnTo>
                    <a:pt x="368" y="58"/>
                  </a:lnTo>
                  <a:lnTo>
                    <a:pt x="352" y="44"/>
                  </a:lnTo>
                  <a:lnTo>
                    <a:pt x="336" y="32"/>
                  </a:lnTo>
                  <a:lnTo>
                    <a:pt x="316" y="22"/>
                  </a:lnTo>
                  <a:lnTo>
                    <a:pt x="296" y="14"/>
                  </a:lnTo>
                  <a:lnTo>
                    <a:pt x="276" y="6"/>
                  </a:lnTo>
                  <a:lnTo>
                    <a:pt x="256" y="2"/>
                  </a:lnTo>
                  <a:lnTo>
                    <a:pt x="234" y="0"/>
                  </a:lnTo>
                  <a:lnTo>
                    <a:pt x="210" y="0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6"/>
            <p:cNvSpPr>
              <a:spLocks/>
            </p:cNvSpPr>
            <p:nvPr/>
          </p:nvSpPr>
          <p:spPr bwMode="auto">
            <a:xfrm>
              <a:off x="6217" y="2632"/>
              <a:ext cx="426" cy="436"/>
            </a:xfrm>
            <a:custGeom>
              <a:avLst/>
              <a:gdLst>
                <a:gd name="T0" fmla="*/ 202 w 426"/>
                <a:gd name="T1" fmla="*/ 2 h 436"/>
                <a:gd name="T2" fmla="*/ 160 w 426"/>
                <a:gd name="T3" fmla="*/ 8 h 436"/>
                <a:gd name="T4" fmla="*/ 120 w 426"/>
                <a:gd name="T5" fmla="*/ 24 h 436"/>
                <a:gd name="T6" fmla="*/ 84 w 426"/>
                <a:gd name="T7" fmla="*/ 46 h 436"/>
                <a:gd name="T8" fmla="*/ 54 w 426"/>
                <a:gd name="T9" fmla="*/ 74 h 436"/>
                <a:gd name="T10" fmla="*/ 30 w 426"/>
                <a:gd name="T11" fmla="*/ 108 h 436"/>
                <a:gd name="T12" fmla="*/ 12 w 426"/>
                <a:gd name="T13" fmla="*/ 146 h 436"/>
                <a:gd name="T14" fmla="*/ 2 w 426"/>
                <a:gd name="T15" fmla="*/ 188 h 436"/>
                <a:gd name="T16" fmla="*/ 0 w 426"/>
                <a:gd name="T17" fmla="*/ 230 h 436"/>
                <a:gd name="T18" fmla="*/ 2 w 426"/>
                <a:gd name="T19" fmla="*/ 254 h 436"/>
                <a:gd name="T20" fmla="*/ 12 w 426"/>
                <a:gd name="T21" fmla="*/ 294 h 436"/>
                <a:gd name="T22" fmla="*/ 30 w 426"/>
                <a:gd name="T23" fmla="*/ 332 h 436"/>
                <a:gd name="T24" fmla="*/ 56 w 426"/>
                <a:gd name="T25" fmla="*/ 366 h 436"/>
                <a:gd name="T26" fmla="*/ 86 w 426"/>
                <a:gd name="T27" fmla="*/ 394 h 436"/>
                <a:gd name="T28" fmla="*/ 120 w 426"/>
                <a:gd name="T29" fmla="*/ 416 h 436"/>
                <a:gd name="T30" fmla="*/ 160 w 426"/>
                <a:gd name="T31" fmla="*/ 430 h 436"/>
                <a:gd name="T32" fmla="*/ 202 w 426"/>
                <a:gd name="T33" fmla="*/ 436 h 436"/>
                <a:gd name="T34" fmla="*/ 224 w 426"/>
                <a:gd name="T35" fmla="*/ 436 h 436"/>
                <a:gd name="T36" fmla="*/ 266 w 426"/>
                <a:gd name="T37" fmla="*/ 428 h 436"/>
                <a:gd name="T38" fmla="*/ 306 w 426"/>
                <a:gd name="T39" fmla="*/ 414 h 436"/>
                <a:gd name="T40" fmla="*/ 340 w 426"/>
                <a:gd name="T41" fmla="*/ 392 h 436"/>
                <a:gd name="T42" fmla="*/ 370 w 426"/>
                <a:gd name="T43" fmla="*/ 364 h 436"/>
                <a:gd name="T44" fmla="*/ 394 w 426"/>
                <a:gd name="T45" fmla="*/ 330 h 436"/>
                <a:gd name="T46" fmla="*/ 412 w 426"/>
                <a:gd name="T47" fmla="*/ 292 h 436"/>
                <a:gd name="T48" fmla="*/ 424 w 426"/>
                <a:gd name="T49" fmla="*/ 250 h 436"/>
                <a:gd name="T50" fmla="*/ 426 w 426"/>
                <a:gd name="T51" fmla="*/ 206 h 436"/>
                <a:gd name="T52" fmla="*/ 424 w 426"/>
                <a:gd name="T53" fmla="*/ 184 h 436"/>
                <a:gd name="T54" fmla="*/ 412 w 426"/>
                <a:gd name="T55" fmla="*/ 142 h 436"/>
                <a:gd name="T56" fmla="*/ 394 w 426"/>
                <a:gd name="T57" fmla="*/ 104 h 436"/>
                <a:gd name="T58" fmla="*/ 370 w 426"/>
                <a:gd name="T59" fmla="*/ 70 h 436"/>
                <a:gd name="T60" fmla="*/ 340 w 426"/>
                <a:gd name="T61" fmla="*/ 42 h 436"/>
                <a:gd name="T62" fmla="*/ 304 w 426"/>
                <a:gd name="T63" fmla="*/ 22 h 436"/>
                <a:gd name="T64" fmla="*/ 266 w 426"/>
                <a:gd name="T65" fmla="*/ 8 h 436"/>
                <a:gd name="T66" fmla="*/ 224 w 426"/>
                <a:gd name="T67" fmla="*/ 0 h 436"/>
                <a:gd name="T68" fmla="*/ 202 w 426"/>
                <a:gd name="T69" fmla="*/ 2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6" h="436">
                  <a:moveTo>
                    <a:pt x="202" y="2"/>
                  </a:moveTo>
                  <a:lnTo>
                    <a:pt x="202" y="2"/>
                  </a:lnTo>
                  <a:lnTo>
                    <a:pt x="180" y="4"/>
                  </a:lnTo>
                  <a:lnTo>
                    <a:pt x="160" y="8"/>
                  </a:lnTo>
                  <a:lnTo>
                    <a:pt x="140" y="14"/>
                  </a:lnTo>
                  <a:lnTo>
                    <a:pt x="120" y="24"/>
                  </a:lnTo>
                  <a:lnTo>
                    <a:pt x="102" y="34"/>
                  </a:lnTo>
                  <a:lnTo>
                    <a:pt x="84" y="46"/>
                  </a:lnTo>
                  <a:lnTo>
                    <a:pt x="70" y="58"/>
                  </a:lnTo>
                  <a:lnTo>
                    <a:pt x="54" y="74"/>
                  </a:lnTo>
                  <a:lnTo>
                    <a:pt x="42" y="90"/>
                  </a:lnTo>
                  <a:lnTo>
                    <a:pt x="30" y="108"/>
                  </a:lnTo>
                  <a:lnTo>
                    <a:pt x="20" y="126"/>
                  </a:lnTo>
                  <a:lnTo>
                    <a:pt x="12" y="146"/>
                  </a:lnTo>
                  <a:lnTo>
                    <a:pt x="6" y="166"/>
                  </a:lnTo>
                  <a:lnTo>
                    <a:pt x="2" y="188"/>
                  </a:lnTo>
                  <a:lnTo>
                    <a:pt x="0" y="208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2" y="254"/>
                  </a:lnTo>
                  <a:lnTo>
                    <a:pt x="6" y="274"/>
                  </a:lnTo>
                  <a:lnTo>
                    <a:pt x="12" y="294"/>
                  </a:lnTo>
                  <a:lnTo>
                    <a:pt x="22" y="314"/>
                  </a:lnTo>
                  <a:lnTo>
                    <a:pt x="30" y="332"/>
                  </a:lnTo>
                  <a:lnTo>
                    <a:pt x="42" y="350"/>
                  </a:lnTo>
                  <a:lnTo>
                    <a:pt x="56" y="366"/>
                  </a:lnTo>
                  <a:lnTo>
                    <a:pt x="70" y="380"/>
                  </a:lnTo>
                  <a:lnTo>
                    <a:pt x="86" y="394"/>
                  </a:lnTo>
                  <a:lnTo>
                    <a:pt x="102" y="406"/>
                  </a:lnTo>
                  <a:lnTo>
                    <a:pt x="120" y="416"/>
                  </a:lnTo>
                  <a:lnTo>
                    <a:pt x="140" y="424"/>
                  </a:lnTo>
                  <a:lnTo>
                    <a:pt x="160" y="430"/>
                  </a:lnTo>
                  <a:lnTo>
                    <a:pt x="180" y="434"/>
                  </a:lnTo>
                  <a:lnTo>
                    <a:pt x="202" y="436"/>
                  </a:lnTo>
                  <a:lnTo>
                    <a:pt x="224" y="436"/>
                  </a:lnTo>
                  <a:lnTo>
                    <a:pt x="224" y="436"/>
                  </a:lnTo>
                  <a:lnTo>
                    <a:pt x="246" y="434"/>
                  </a:lnTo>
                  <a:lnTo>
                    <a:pt x="266" y="428"/>
                  </a:lnTo>
                  <a:lnTo>
                    <a:pt x="286" y="422"/>
                  </a:lnTo>
                  <a:lnTo>
                    <a:pt x="306" y="414"/>
                  </a:lnTo>
                  <a:lnTo>
                    <a:pt x="324" y="404"/>
                  </a:lnTo>
                  <a:lnTo>
                    <a:pt x="340" y="392"/>
                  </a:lnTo>
                  <a:lnTo>
                    <a:pt x="356" y="378"/>
                  </a:lnTo>
                  <a:lnTo>
                    <a:pt x="370" y="364"/>
                  </a:lnTo>
                  <a:lnTo>
                    <a:pt x="384" y="346"/>
                  </a:lnTo>
                  <a:lnTo>
                    <a:pt x="394" y="330"/>
                  </a:lnTo>
                  <a:lnTo>
                    <a:pt x="404" y="310"/>
                  </a:lnTo>
                  <a:lnTo>
                    <a:pt x="412" y="292"/>
                  </a:lnTo>
                  <a:lnTo>
                    <a:pt x="418" y="270"/>
                  </a:lnTo>
                  <a:lnTo>
                    <a:pt x="424" y="250"/>
                  </a:lnTo>
                  <a:lnTo>
                    <a:pt x="426" y="228"/>
                  </a:lnTo>
                  <a:lnTo>
                    <a:pt x="426" y="206"/>
                  </a:lnTo>
                  <a:lnTo>
                    <a:pt x="426" y="206"/>
                  </a:lnTo>
                  <a:lnTo>
                    <a:pt x="424" y="184"/>
                  </a:lnTo>
                  <a:lnTo>
                    <a:pt x="418" y="162"/>
                  </a:lnTo>
                  <a:lnTo>
                    <a:pt x="412" y="142"/>
                  </a:lnTo>
                  <a:lnTo>
                    <a:pt x="404" y="122"/>
                  </a:lnTo>
                  <a:lnTo>
                    <a:pt x="394" y="104"/>
                  </a:lnTo>
                  <a:lnTo>
                    <a:pt x="382" y="86"/>
                  </a:lnTo>
                  <a:lnTo>
                    <a:pt x="370" y="70"/>
                  </a:lnTo>
                  <a:lnTo>
                    <a:pt x="356" y="56"/>
                  </a:lnTo>
                  <a:lnTo>
                    <a:pt x="340" y="42"/>
                  </a:lnTo>
                  <a:lnTo>
                    <a:pt x="322" y="32"/>
                  </a:lnTo>
                  <a:lnTo>
                    <a:pt x="304" y="22"/>
                  </a:lnTo>
                  <a:lnTo>
                    <a:pt x="286" y="14"/>
                  </a:lnTo>
                  <a:lnTo>
                    <a:pt x="266" y="8"/>
                  </a:lnTo>
                  <a:lnTo>
                    <a:pt x="244" y="2"/>
                  </a:lnTo>
                  <a:lnTo>
                    <a:pt x="224" y="0"/>
                  </a:lnTo>
                  <a:lnTo>
                    <a:pt x="202" y="2"/>
                  </a:lnTo>
                  <a:lnTo>
                    <a:pt x="202" y="2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47"/>
            <p:cNvSpPr>
              <a:spLocks/>
            </p:cNvSpPr>
            <p:nvPr/>
          </p:nvSpPr>
          <p:spPr bwMode="auto">
            <a:xfrm>
              <a:off x="6227" y="2638"/>
              <a:ext cx="410" cy="418"/>
            </a:xfrm>
            <a:custGeom>
              <a:avLst/>
              <a:gdLst>
                <a:gd name="T0" fmla="*/ 194 w 410"/>
                <a:gd name="T1" fmla="*/ 0 h 418"/>
                <a:gd name="T2" fmla="*/ 152 w 410"/>
                <a:gd name="T3" fmla="*/ 8 h 418"/>
                <a:gd name="T4" fmla="*/ 114 w 410"/>
                <a:gd name="T5" fmla="*/ 22 h 418"/>
                <a:gd name="T6" fmla="*/ 80 w 410"/>
                <a:gd name="T7" fmla="*/ 44 h 418"/>
                <a:gd name="T8" fmla="*/ 52 w 410"/>
                <a:gd name="T9" fmla="*/ 72 h 418"/>
                <a:gd name="T10" fmla="*/ 28 w 410"/>
                <a:gd name="T11" fmla="*/ 104 h 418"/>
                <a:gd name="T12" fmla="*/ 12 w 410"/>
                <a:gd name="T13" fmla="*/ 140 h 418"/>
                <a:gd name="T14" fmla="*/ 2 w 410"/>
                <a:gd name="T15" fmla="*/ 180 h 418"/>
                <a:gd name="T16" fmla="*/ 0 w 410"/>
                <a:gd name="T17" fmla="*/ 222 h 418"/>
                <a:gd name="T18" fmla="*/ 2 w 410"/>
                <a:gd name="T19" fmla="*/ 244 h 418"/>
                <a:gd name="T20" fmla="*/ 12 w 410"/>
                <a:gd name="T21" fmla="*/ 284 h 418"/>
                <a:gd name="T22" fmla="*/ 30 w 410"/>
                <a:gd name="T23" fmla="*/ 320 h 418"/>
                <a:gd name="T24" fmla="*/ 54 w 410"/>
                <a:gd name="T25" fmla="*/ 352 h 418"/>
                <a:gd name="T26" fmla="*/ 84 w 410"/>
                <a:gd name="T27" fmla="*/ 378 h 418"/>
                <a:gd name="T28" fmla="*/ 118 w 410"/>
                <a:gd name="T29" fmla="*/ 398 h 418"/>
                <a:gd name="T30" fmla="*/ 156 w 410"/>
                <a:gd name="T31" fmla="*/ 412 h 418"/>
                <a:gd name="T32" fmla="*/ 196 w 410"/>
                <a:gd name="T33" fmla="*/ 418 h 418"/>
                <a:gd name="T34" fmla="*/ 216 w 410"/>
                <a:gd name="T35" fmla="*/ 418 h 418"/>
                <a:gd name="T36" fmla="*/ 258 w 410"/>
                <a:gd name="T37" fmla="*/ 410 h 418"/>
                <a:gd name="T38" fmla="*/ 296 w 410"/>
                <a:gd name="T39" fmla="*/ 396 h 418"/>
                <a:gd name="T40" fmla="*/ 330 w 410"/>
                <a:gd name="T41" fmla="*/ 374 h 418"/>
                <a:gd name="T42" fmla="*/ 358 w 410"/>
                <a:gd name="T43" fmla="*/ 346 h 418"/>
                <a:gd name="T44" fmla="*/ 382 w 410"/>
                <a:gd name="T45" fmla="*/ 314 h 418"/>
                <a:gd name="T46" fmla="*/ 398 w 410"/>
                <a:gd name="T47" fmla="*/ 278 h 418"/>
                <a:gd name="T48" fmla="*/ 408 w 410"/>
                <a:gd name="T49" fmla="*/ 238 h 418"/>
                <a:gd name="T50" fmla="*/ 410 w 410"/>
                <a:gd name="T51" fmla="*/ 196 h 418"/>
                <a:gd name="T52" fmla="*/ 408 w 410"/>
                <a:gd name="T53" fmla="*/ 174 h 418"/>
                <a:gd name="T54" fmla="*/ 398 w 410"/>
                <a:gd name="T55" fmla="*/ 134 h 418"/>
                <a:gd name="T56" fmla="*/ 380 w 410"/>
                <a:gd name="T57" fmla="*/ 98 h 418"/>
                <a:gd name="T58" fmla="*/ 356 w 410"/>
                <a:gd name="T59" fmla="*/ 66 h 418"/>
                <a:gd name="T60" fmla="*/ 326 w 410"/>
                <a:gd name="T61" fmla="*/ 40 h 418"/>
                <a:gd name="T62" fmla="*/ 292 w 410"/>
                <a:gd name="T63" fmla="*/ 18 h 418"/>
                <a:gd name="T64" fmla="*/ 254 w 410"/>
                <a:gd name="T65" fmla="*/ 6 h 418"/>
                <a:gd name="T66" fmla="*/ 214 w 410"/>
                <a:gd name="T67" fmla="*/ 0 h 418"/>
                <a:gd name="T68" fmla="*/ 194 w 410"/>
                <a:gd name="T6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0" h="418">
                  <a:moveTo>
                    <a:pt x="194" y="0"/>
                  </a:moveTo>
                  <a:lnTo>
                    <a:pt x="194" y="0"/>
                  </a:lnTo>
                  <a:lnTo>
                    <a:pt x="172" y="2"/>
                  </a:lnTo>
                  <a:lnTo>
                    <a:pt x="152" y="8"/>
                  </a:lnTo>
                  <a:lnTo>
                    <a:pt x="132" y="14"/>
                  </a:lnTo>
                  <a:lnTo>
                    <a:pt x="114" y="22"/>
                  </a:lnTo>
                  <a:lnTo>
                    <a:pt x="96" y="32"/>
                  </a:lnTo>
                  <a:lnTo>
                    <a:pt x="80" y="44"/>
                  </a:lnTo>
                  <a:lnTo>
                    <a:pt x="66" y="56"/>
                  </a:lnTo>
                  <a:lnTo>
                    <a:pt x="52" y="72"/>
                  </a:lnTo>
                  <a:lnTo>
                    <a:pt x="40" y="86"/>
                  </a:lnTo>
                  <a:lnTo>
                    <a:pt x="28" y="104"/>
                  </a:lnTo>
                  <a:lnTo>
                    <a:pt x="18" y="122"/>
                  </a:lnTo>
                  <a:lnTo>
                    <a:pt x="12" y="140"/>
                  </a:lnTo>
                  <a:lnTo>
                    <a:pt x="6" y="160"/>
                  </a:lnTo>
                  <a:lnTo>
                    <a:pt x="2" y="180"/>
                  </a:lnTo>
                  <a:lnTo>
                    <a:pt x="0" y="202"/>
                  </a:lnTo>
                  <a:lnTo>
                    <a:pt x="0" y="222"/>
                  </a:lnTo>
                  <a:lnTo>
                    <a:pt x="0" y="222"/>
                  </a:lnTo>
                  <a:lnTo>
                    <a:pt x="2" y="244"/>
                  </a:lnTo>
                  <a:lnTo>
                    <a:pt x="6" y="264"/>
                  </a:lnTo>
                  <a:lnTo>
                    <a:pt x="12" y="284"/>
                  </a:lnTo>
                  <a:lnTo>
                    <a:pt x="20" y="302"/>
                  </a:lnTo>
                  <a:lnTo>
                    <a:pt x="30" y="320"/>
                  </a:lnTo>
                  <a:lnTo>
                    <a:pt x="42" y="336"/>
                  </a:lnTo>
                  <a:lnTo>
                    <a:pt x="54" y="352"/>
                  </a:lnTo>
                  <a:lnTo>
                    <a:pt x="68" y="366"/>
                  </a:lnTo>
                  <a:lnTo>
                    <a:pt x="84" y="378"/>
                  </a:lnTo>
                  <a:lnTo>
                    <a:pt x="100" y="390"/>
                  </a:lnTo>
                  <a:lnTo>
                    <a:pt x="118" y="398"/>
                  </a:lnTo>
                  <a:lnTo>
                    <a:pt x="136" y="406"/>
                  </a:lnTo>
                  <a:lnTo>
                    <a:pt x="156" y="412"/>
                  </a:lnTo>
                  <a:lnTo>
                    <a:pt x="176" y="416"/>
                  </a:lnTo>
                  <a:lnTo>
                    <a:pt x="196" y="418"/>
                  </a:lnTo>
                  <a:lnTo>
                    <a:pt x="216" y="418"/>
                  </a:lnTo>
                  <a:lnTo>
                    <a:pt x="216" y="418"/>
                  </a:lnTo>
                  <a:lnTo>
                    <a:pt x="238" y="414"/>
                  </a:lnTo>
                  <a:lnTo>
                    <a:pt x="258" y="410"/>
                  </a:lnTo>
                  <a:lnTo>
                    <a:pt x="278" y="404"/>
                  </a:lnTo>
                  <a:lnTo>
                    <a:pt x="296" y="396"/>
                  </a:lnTo>
                  <a:lnTo>
                    <a:pt x="312" y="386"/>
                  </a:lnTo>
                  <a:lnTo>
                    <a:pt x="330" y="374"/>
                  </a:lnTo>
                  <a:lnTo>
                    <a:pt x="344" y="360"/>
                  </a:lnTo>
                  <a:lnTo>
                    <a:pt x="358" y="346"/>
                  </a:lnTo>
                  <a:lnTo>
                    <a:pt x="370" y="330"/>
                  </a:lnTo>
                  <a:lnTo>
                    <a:pt x="382" y="314"/>
                  </a:lnTo>
                  <a:lnTo>
                    <a:pt x="390" y="296"/>
                  </a:lnTo>
                  <a:lnTo>
                    <a:pt x="398" y="278"/>
                  </a:lnTo>
                  <a:lnTo>
                    <a:pt x="404" y="258"/>
                  </a:lnTo>
                  <a:lnTo>
                    <a:pt x="408" y="238"/>
                  </a:lnTo>
                  <a:lnTo>
                    <a:pt x="410" y="216"/>
                  </a:lnTo>
                  <a:lnTo>
                    <a:pt x="410" y="196"/>
                  </a:lnTo>
                  <a:lnTo>
                    <a:pt x="410" y="196"/>
                  </a:lnTo>
                  <a:lnTo>
                    <a:pt x="408" y="174"/>
                  </a:lnTo>
                  <a:lnTo>
                    <a:pt x="404" y="154"/>
                  </a:lnTo>
                  <a:lnTo>
                    <a:pt x="398" y="134"/>
                  </a:lnTo>
                  <a:lnTo>
                    <a:pt x="390" y="116"/>
                  </a:lnTo>
                  <a:lnTo>
                    <a:pt x="380" y="98"/>
                  </a:lnTo>
                  <a:lnTo>
                    <a:pt x="368" y="80"/>
                  </a:lnTo>
                  <a:lnTo>
                    <a:pt x="356" y="66"/>
                  </a:lnTo>
                  <a:lnTo>
                    <a:pt x="342" y="52"/>
                  </a:lnTo>
                  <a:lnTo>
                    <a:pt x="326" y="40"/>
                  </a:lnTo>
                  <a:lnTo>
                    <a:pt x="310" y="28"/>
                  </a:lnTo>
                  <a:lnTo>
                    <a:pt x="292" y="18"/>
                  </a:lnTo>
                  <a:lnTo>
                    <a:pt x="274" y="12"/>
                  </a:lnTo>
                  <a:lnTo>
                    <a:pt x="254" y="6"/>
                  </a:lnTo>
                  <a:lnTo>
                    <a:pt x="234" y="2"/>
                  </a:lnTo>
                  <a:lnTo>
                    <a:pt x="214" y="0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48"/>
            <p:cNvSpPr>
              <a:spLocks/>
            </p:cNvSpPr>
            <p:nvPr/>
          </p:nvSpPr>
          <p:spPr bwMode="auto">
            <a:xfrm>
              <a:off x="6235" y="2642"/>
              <a:ext cx="398" cy="402"/>
            </a:xfrm>
            <a:custGeom>
              <a:avLst/>
              <a:gdLst>
                <a:gd name="T0" fmla="*/ 186 w 398"/>
                <a:gd name="T1" fmla="*/ 2 h 402"/>
                <a:gd name="T2" fmla="*/ 146 w 398"/>
                <a:gd name="T3" fmla="*/ 8 h 402"/>
                <a:gd name="T4" fmla="*/ 110 w 398"/>
                <a:gd name="T5" fmla="*/ 22 h 402"/>
                <a:gd name="T6" fmla="*/ 78 w 398"/>
                <a:gd name="T7" fmla="*/ 44 h 402"/>
                <a:gd name="T8" fmla="*/ 50 w 398"/>
                <a:gd name="T9" fmla="*/ 70 h 402"/>
                <a:gd name="T10" fmla="*/ 28 w 398"/>
                <a:gd name="T11" fmla="*/ 102 h 402"/>
                <a:gd name="T12" fmla="*/ 12 w 398"/>
                <a:gd name="T13" fmla="*/ 138 h 402"/>
                <a:gd name="T14" fmla="*/ 2 w 398"/>
                <a:gd name="T15" fmla="*/ 176 h 402"/>
                <a:gd name="T16" fmla="*/ 2 w 398"/>
                <a:gd name="T17" fmla="*/ 216 h 402"/>
                <a:gd name="T18" fmla="*/ 4 w 398"/>
                <a:gd name="T19" fmla="*/ 236 h 402"/>
                <a:gd name="T20" fmla="*/ 14 w 398"/>
                <a:gd name="T21" fmla="*/ 274 h 402"/>
                <a:gd name="T22" fmla="*/ 32 w 398"/>
                <a:gd name="T23" fmla="*/ 310 h 402"/>
                <a:gd name="T24" fmla="*/ 54 w 398"/>
                <a:gd name="T25" fmla="*/ 340 h 402"/>
                <a:gd name="T26" fmla="*/ 84 w 398"/>
                <a:gd name="T27" fmla="*/ 364 h 402"/>
                <a:gd name="T28" fmla="*/ 116 w 398"/>
                <a:gd name="T29" fmla="*/ 384 h 402"/>
                <a:gd name="T30" fmla="*/ 152 w 398"/>
                <a:gd name="T31" fmla="*/ 396 h 402"/>
                <a:gd name="T32" fmla="*/ 192 w 398"/>
                <a:gd name="T33" fmla="*/ 402 h 402"/>
                <a:gd name="T34" fmla="*/ 212 w 398"/>
                <a:gd name="T35" fmla="*/ 400 h 402"/>
                <a:gd name="T36" fmla="*/ 252 w 398"/>
                <a:gd name="T37" fmla="*/ 394 h 402"/>
                <a:gd name="T38" fmla="*/ 288 w 398"/>
                <a:gd name="T39" fmla="*/ 380 h 402"/>
                <a:gd name="T40" fmla="*/ 320 w 398"/>
                <a:gd name="T41" fmla="*/ 358 h 402"/>
                <a:gd name="T42" fmla="*/ 348 w 398"/>
                <a:gd name="T43" fmla="*/ 332 h 402"/>
                <a:gd name="T44" fmla="*/ 370 w 398"/>
                <a:gd name="T45" fmla="*/ 300 h 402"/>
                <a:gd name="T46" fmla="*/ 386 w 398"/>
                <a:gd name="T47" fmla="*/ 266 h 402"/>
                <a:gd name="T48" fmla="*/ 396 w 398"/>
                <a:gd name="T49" fmla="*/ 226 h 402"/>
                <a:gd name="T50" fmla="*/ 396 w 398"/>
                <a:gd name="T51" fmla="*/ 186 h 402"/>
                <a:gd name="T52" fmla="*/ 394 w 398"/>
                <a:gd name="T53" fmla="*/ 166 h 402"/>
                <a:gd name="T54" fmla="*/ 384 w 398"/>
                <a:gd name="T55" fmla="*/ 128 h 402"/>
                <a:gd name="T56" fmla="*/ 366 w 398"/>
                <a:gd name="T57" fmla="*/ 92 h 402"/>
                <a:gd name="T58" fmla="*/ 344 w 398"/>
                <a:gd name="T59" fmla="*/ 62 h 402"/>
                <a:gd name="T60" fmla="*/ 314 w 398"/>
                <a:gd name="T61" fmla="*/ 38 h 402"/>
                <a:gd name="T62" fmla="*/ 282 w 398"/>
                <a:gd name="T63" fmla="*/ 18 h 402"/>
                <a:gd name="T64" fmla="*/ 246 w 398"/>
                <a:gd name="T65" fmla="*/ 6 h 402"/>
                <a:gd name="T66" fmla="*/ 206 w 398"/>
                <a:gd name="T67" fmla="*/ 0 h 402"/>
                <a:gd name="T68" fmla="*/ 186 w 398"/>
                <a:gd name="T69" fmla="*/ 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8" h="402">
                  <a:moveTo>
                    <a:pt x="186" y="2"/>
                  </a:moveTo>
                  <a:lnTo>
                    <a:pt x="186" y="2"/>
                  </a:lnTo>
                  <a:lnTo>
                    <a:pt x="166" y="4"/>
                  </a:lnTo>
                  <a:lnTo>
                    <a:pt x="146" y="8"/>
                  </a:lnTo>
                  <a:lnTo>
                    <a:pt x="128" y="14"/>
                  </a:lnTo>
                  <a:lnTo>
                    <a:pt x="110" y="22"/>
                  </a:lnTo>
                  <a:lnTo>
                    <a:pt x="94" y="32"/>
                  </a:lnTo>
                  <a:lnTo>
                    <a:pt x="78" y="44"/>
                  </a:lnTo>
                  <a:lnTo>
                    <a:pt x="64" y="56"/>
                  </a:lnTo>
                  <a:lnTo>
                    <a:pt x="50" y="70"/>
                  </a:lnTo>
                  <a:lnTo>
                    <a:pt x="38" y="86"/>
                  </a:lnTo>
                  <a:lnTo>
                    <a:pt x="28" y="102"/>
                  </a:lnTo>
                  <a:lnTo>
                    <a:pt x="20" y="120"/>
                  </a:lnTo>
                  <a:lnTo>
                    <a:pt x="12" y="138"/>
                  </a:lnTo>
                  <a:lnTo>
                    <a:pt x="6" y="156"/>
                  </a:lnTo>
                  <a:lnTo>
                    <a:pt x="2" y="176"/>
                  </a:lnTo>
                  <a:lnTo>
                    <a:pt x="0" y="196"/>
                  </a:lnTo>
                  <a:lnTo>
                    <a:pt x="2" y="216"/>
                  </a:lnTo>
                  <a:lnTo>
                    <a:pt x="2" y="216"/>
                  </a:lnTo>
                  <a:lnTo>
                    <a:pt x="4" y="236"/>
                  </a:lnTo>
                  <a:lnTo>
                    <a:pt x="8" y="256"/>
                  </a:lnTo>
                  <a:lnTo>
                    <a:pt x="14" y="274"/>
                  </a:lnTo>
                  <a:lnTo>
                    <a:pt x="22" y="292"/>
                  </a:lnTo>
                  <a:lnTo>
                    <a:pt x="32" y="310"/>
                  </a:lnTo>
                  <a:lnTo>
                    <a:pt x="42" y="324"/>
                  </a:lnTo>
                  <a:lnTo>
                    <a:pt x="54" y="340"/>
                  </a:lnTo>
                  <a:lnTo>
                    <a:pt x="68" y="352"/>
                  </a:lnTo>
                  <a:lnTo>
                    <a:pt x="84" y="364"/>
                  </a:lnTo>
                  <a:lnTo>
                    <a:pt x="100" y="374"/>
                  </a:lnTo>
                  <a:lnTo>
                    <a:pt x="116" y="384"/>
                  </a:lnTo>
                  <a:lnTo>
                    <a:pt x="134" y="390"/>
                  </a:lnTo>
                  <a:lnTo>
                    <a:pt x="152" y="396"/>
                  </a:lnTo>
                  <a:lnTo>
                    <a:pt x="172" y="400"/>
                  </a:lnTo>
                  <a:lnTo>
                    <a:pt x="192" y="402"/>
                  </a:lnTo>
                  <a:lnTo>
                    <a:pt x="212" y="400"/>
                  </a:lnTo>
                  <a:lnTo>
                    <a:pt x="212" y="400"/>
                  </a:lnTo>
                  <a:lnTo>
                    <a:pt x="232" y="398"/>
                  </a:lnTo>
                  <a:lnTo>
                    <a:pt x="252" y="394"/>
                  </a:lnTo>
                  <a:lnTo>
                    <a:pt x="270" y="388"/>
                  </a:lnTo>
                  <a:lnTo>
                    <a:pt x="288" y="380"/>
                  </a:lnTo>
                  <a:lnTo>
                    <a:pt x="304" y="370"/>
                  </a:lnTo>
                  <a:lnTo>
                    <a:pt x="320" y="358"/>
                  </a:lnTo>
                  <a:lnTo>
                    <a:pt x="334" y="346"/>
                  </a:lnTo>
                  <a:lnTo>
                    <a:pt x="348" y="332"/>
                  </a:lnTo>
                  <a:lnTo>
                    <a:pt x="360" y="316"/>
                  </a:lnTo>
                  <a:lnTo>
                    <a:pt x="370" y="300"/>
                  </a:lnTo>
                  <a:lnTo>
                    <a:pt x="378" y="284"/>
                  </a:lnTo>
                  <a:lnTo>
                    <a:pt x="386" y="266"/>
                  </a:lnTo>
                  <a:lnTo>
                    <a:pt x="392" y="246"/>
                  </a:lnTo>
                  <a:lnTo>
                    <a:pt x="396" y="226"/>
                  </a:lnTo>
                  <a:lnTo>
                    <a:pt x="398" y="206"/>
                  </a:lnTo>
                  <a:lnTo>
                    <a:pt x="396" y="186"/>
                  </a:lnTo>
                  <a:lnTo>
                    <a:pt x="396" y="186"/>
                  </a:lnTo>
                  <a:lnTo>
                    <a:pt x="394" y="166"/>
                  </a:lnTo>
                  <a:lnTo>
                    <a:pt x="390" y="146"/>
                  </a:lnTo>
                  <a:lnTo>
                    <a:pt x="384" y="128"/>
                  </a:lnTo>
                  <a:lnTo>
                    <a:pt x="376" y="110"/>
                  </a:lnTo>
                  <a:lnTo>
                    <a:pt x="366" y="92"/>
                  </a:lnTo>
                  <a:lnTo>
                    <a:pt x="356" y="78"/>
                  </a:lnTo>
                  <a:lnTo>
                    <a:pt x="344" y="62"/>
                  </a:lnTo>
                  <a:lnTo>
                    <a:pt x="330" y="50"/>
                  </a:lnTo>
                  <a:lnTo>
                    <a:pt x="314" y="38"/>
                  </a:lnTo>
                  <a:lnTo>
                    <a:pt x="298" y="28"/>
                  </a:lnTo>
                  <a:lnTo>
                    <a:pt x="282" y="18"/>
                  </a:lnTo>
                  <a:lnTo>
                    <a:pt x="264" y="12"/>
                  </a:lnTo>
                  <a:lnTo>
                    <a:pt x="246" y="6"/>
                  </a:lnTo>
                  <a:lnTo>
                    <a:pt x="226" y="2"/>
                  </a:lnTo>
                  <a:lnTo>
                    <a:pt x="206" y="0"/>
                  </a:lnTo>
                  <a:lnTo>
                    <a:pt x="186" y="2"/>
                  </a:lnTo>
                  <a:lnTo>
                    <a:pt x="186" y="2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49"/>
            <p:cNvSpPr>
              <a:spLocks/>
            </p:cNvSpPr>
            <p:nvPr/>
          </p:nvSpPr>
          <p:spPr bwMode="auto">
            <a:xfrm>
              <a:off x="6245" y="2648"/>
              <a:ext cx="382" cy="384"/>
            </a:xfrm>
            <a:custGeom>
              <a:avLst/>
              <a:gdLst>
                <a:gd name="T0" fmla="*/ 178 w 382"/>
                <a:gd name="T1" fmla="*/ 0 h 384"/>
                <a:gd name="T2" fmla="*/ 140 w 382"/>
                <a:gd name="T3" fmla="*/ 8 h 384"/>
                <a:gd name="T4" fmla="*/ 104 w 382"/>
                <a:gd name="T5" fmla="*/ 22 h 384"/>
                <a:gd name="T6" fmla="*/ 74 w 382"/>
                <a:gd name="T7" fmla="*/ 42 h 384"/>
                <a:gd name="T8" fmla="*/ 46 w 382"/>
                <a:gd name="T9" fmla="*/ 68 h 384"/>
                <a:gd name="T10" fmla="*/ 26 w 382"/>
                <a:gd name="T11" fmla="*/ 98 h 384"/>
                <a:gd name="T12" fmla="*/ 10 w 382"/>
                <a:gd name="T13" fmla="*/ 132 h 384"/>
                <a:gd name="T14" fmla="*/ 2 w 382"/>
                <a:gd name="T15" fmla="*/ 168 h 384"/>
                <a:gd name="T16" fmla="*/ 0 w 382"/>
                <a:gd name="T17" fmla="*/ 208 h 384"/>
                <a:gd name="T18" fmla="*/ 4 w 382"/>
                <a:gd name="T19" fmla="*/ 226 h 384"/>
                <a:gd name="T20" fmla="*/ 14 w 382"/>
                <a:gd name="T21" fmla="*/ 264 h 384"/>
                <a:gd name="T22" fmla="*/ 30 w 382"/>
                <a:gd name="T23" fmla="*/ 296 h 384"/>
                <a:gd name="T24" fmla="*/ 54 w 382"/>
                <a:gd name="T25" fmla="*/ 326 h 384"/>
                <a:gd name="T26" fmla="*/ 80 w 382"/>
                <a:gd name="T27" fmla="*/ 348 h 384"/>
                <a:gd name="T28" fmla="*/ 112 w 382"/>
                <a:gd name="T29" fmla="*/ 366 h 384"/>
                <a:gd name="T30" fmla="*/ 148 w 382"/>
                <a:gd name="T31" fmla="*/ 378 h 384"/>
                <a:gd name="T32" fmla="*/ 186 w 382"/>
                <a:gd name="T33" fmla="*/ 384 h 384"/>
                <a:gd name="T34" fmla="*/ 204 w 382"/>
                <a:gd name="T35" fmla="*/ 382 h 384"/>
                <a:gd name="T36" fmla="*/ 242 w 382"/>
                <a:gd name="T37" fmla="*/ 376 h 384"/>
                <a:gd name="T38" fmla="*/ 278 w 382"/>
                <a:gd name="T39" fmla="*/ 362 h 384"/>
                <a:gd name="T40" fmla="*/ 308 w 382"/>
                <a:gd name="T41" fmla="*/ 340 h 384"/>
                <a:gd name="T42" fmla="*/ 336 w 382"/>
                <a:gd name="T43" fmla="*/ 316 h 384"/>
                <a:gd name="T44" fmla="*/ 356 w 382"/>
                <a:gd name="T45" fmla="*/ 284 h 384"/>
                <a:gd name="T46" fmla="*/ 372 w 382"/>
                <a:gd name="T47" fmla="*/ 250 h 384"/>
                <a:gd name="T48" fmla="*/ 380 w 382"/>
                <a:gd name="T49" fmla="*/ 214 h 384"/>
                <a:gd name="T50" fmla="*/ 382 w 382"/>
                <a:gd name="T51" fmla="*/ 176 h 384"/>
                <a:gd name="T52" fmla="*/ 380 w 382"/>
                <a:gd name="T53" fmla="*/ 156 h 384"/>
                <a:gd name="T54" fmla="*/ 368 w 382"/>
                <a:gd name="T55" fmla="*/ 120 h 384"/>
                <a:gd name="T56" fmla="*/ 352 w 382"/>
                <a:gd name="T57" fmla="*/ 86 h 384"/>
                <a:gd name="T58" fmla="*/ 330 w 382"/>
                <a:gd name="T59" fmla="*/ 58 h 384"/>
                <a:gd name="T60" fmla="*/ 302 w 382"/>
                <a:gd name="T61" fmla="*/ 34 h 384"/>
                <a:gd name="T62" fmla="*/ 270 w 382"/>
                <a:gd name="T63" fmla="*/ 16 h 384"/>
                <a:gd name="T64" fmla="*/ 234 w 382"/>
                <a:gd name="T65" fmla="*/ 4 h 384"/>
                <a:gd name="T66" fmla="*/ 196 w 382"/>
                <a:gd name="T67" fmla="*/ 0 h 384"/>
                <a:gd name="T68" fmla="*/ 178 w 382"/>
                <a:gd name="T69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2" h="384">
                  <a:moveTo>
                    <a:pt x="178" y="0"/>
                  </a:moveTo>
                  <a:lnTo>
                    <a:pt x="178" y="0"/>
                  </a:lnTo>
                  <a:lnTo>
                    <a:pt x="158" y="4"/>
                  </a:lnTo>
                  <a:lnTo>
                    <a:pt x="140" y="8"/>
                  </a:lnTo>
                  <a:lnTo>
                    <a:pt x="122" y="14"/>
                  </a:lnTo>
                  <a:lnTo>
                    <a:pt x="104" y="22"/>
                  </a:lnTo>
                  <a:lnTo>
                    <a:pt x="88" y="32"/>
                  </a:lnTo>
                  <a:lnTo>
                    <a:pt x="74" y="42"/>
                  </a:lnTo>
                  <a:lnTo>
                    <a:pt x="60" y="54"/>
                  </a:lnTo>
                  <a:lnTo>
                    <a:pt x="46" y="68"/>
                  </a:lnTo>
                  <a:lnTo>
                    <a:pt x="36" y="82"/>
                  </a:lnTo>
                  <a:lnTo>
                    <a:pt x="26" y="98"/>
                  </a:lnTo>
                  <a:lnTo>
                    <a:pt x="18" y="114"/>
                  </a:lnTo>
                  <a:lnTo>
                    <a:pt x="10" y="132"/>
                  </a:lnTo>
                  <a:lnTo>
                    <a:pt x="6" y="150"/>
                  </a:lnTo>
                  <a:lnTo>
                    <a:pt x="2" y="168"/>
                  </a:lnTo>
                  <a:lnTo>
                    <a:pt x="0" y="188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4" y="226"/>
                  </a:lnTo>
                  <a:lnTo>
                    <a:pt x="8" y="246"/>
                  </a:lnTo>
                  <a:lnTo>
                    <a:pt x="14" y="264"/>
                  </a:lnTo>
                  <a:lnTo>
                    <a:pt x="22" y="280"/>
                  </a:lnTo>
                  <a:lnTo>
                    <a:pt x="30" y="296"/>
                  </a:lnTo>
                  <a:lnTo>
                    <a:pt x="42" y="312"/>
                  </a:lnTo>
                  <a:lnTo>
                    <a:pt x="54" y="326"/>
                  </a:lnTo>
                  <a:lnTo>
                    <a:pt x="66" y="338"/>
                  </a:lnTo>
                  <a:lnTo>
                    <a:pt x="80" y="348"/>
                  </a:lnTo>
                  <a:lnTo>
                    <a:pt x="96" y="358"/>
                  </a:lnTo>
                  <a:lnTo>
                    <a:pt x="112" y="366"/>
                  </a:lnTo>
                  <a:lnTo>
                    <a:pt x="130" y="374"/>
                  </a:lnTo>
                  <a:lnTo>
                    <a:pt x="148" y="378"/>
                  </a:lnTo>
                  <a:lnTo>
                    <a:pt x="166" y="382"/>
                  </a:lnTo>
                  <a:lnTo>
                    <a:pt x="186" y="384"/>
                  </a:lnTo>
                  <a:lnTo>
                    <a:pt x="204" y="382"/>
                  </a:lnTo>
                  <a:lnTo>
                    <a:pt x="204" y="382"/>
                  </a:lnTo>
                  <a:lnTo>
                    <a:pt x="224" y="380"/>
                  </a:lnTo>
                  <a:lnTo>
                    <a:pt x="242" y="376"/>
                  </a:lnTo>
                  <a:lnTo>
                    <a:pt x="260" y="370"/>
                  </a:lnTo>
                  <a:lnTo>
                    <a:pt x="278" y="362"/>
                  </a:lnTo>
                  <a:lnTo>
                    <a:pt x="294" y="352"/>
                  </a:lnTo>
                  <a:lnTo>
                    <a:pt x="308" y="340"/>
                  </a:lnTo>
                  <a:lnTo>
                    <a:pt x="322" y="328"/>
                  </a:lnTo>
                  <a:lnTo>
                    <a:pt x="336" y="316"/>
                  </a:lnTo>
                  <a:lnTo>
                    <a:pt x="346" y="300"/>
                  </a:lnTo>
                  <a:lnTo>
                    <a:pt x="356" y="284"/>
                  </a:lnTo>
                  <a:lnTo>
                    <a:pt x="366" y="268"/>
                  </a:lnTo>
                  <a:lnTo>
                    <a:pt x="372" y="250"/>
                  </a:lnTo>
                  <a:lnTo>
                    <a:pt x="378" y="232"/>
                  </a:lnTo>
                  <a:lnTo>
                    <a:pt x="380" y="214"/>
                  </a:lnTo>
                  <a:lnTo>
                    <a:pt x="382" y="194"/>
                  </a:lnTo>
                  <a:lnTo>
                    <a:pt x="382" y="176"/>
                  </a:lnTo>
                  <a:lnTo>
                    <a:pt x="382" y="176"/>
                  </a:lnTo>
                  <a:lnTo>
                    <a:pt x="380" y="156"/>
                  </a:lnTo>
                  <a:lnTo>
                    <a:pt x="374" y="138"/>
                  </a:lnTo>
                  <a:lnTo>
                    <a:pt x="368" y="120"/>
                  </a:lnTo>
                  <a:lnTo>
                    <a:pt x="362" y="102"/>
                  </a:lnTo>
                  <a:lnTo>
                    <a:pt x="352" y="86"/>
                  </a:lnTo>
                  <a:lnTo>
                    <a:pt x="342" y="72"/>
                  </a:lnTo>
                  <a:lnTo>
                    <a:pt x="330" y="58"/>
                  </a:lnTo>
                  <a:lnTo>
                    <a:pt x="316" y="46"/>
                  </a:lnTo>
                  <a:lnTo>
                    <a:pt x="302" y="34"/>
                  </a:lnTo>
                  <a:lnTo>
                    <a:pt x="286" y="24"/>
                  </a:lnTo>
                  <a:lnTo>
                    <a:pt x="270" y="16"/>
                  </a:lnTo>
                  <a:lnTo>
                    <a:pt x="252" y="10"/>
                  </a:lnTo>
                  <a:lnTo>
                    <a:pt x="234" y="4"/>
                  </a:lnTo>
                  <a:lnTo>
                    <a:pt x="216" y="2"/>
                  </a:lnTo>
                  <a:lnTo>
                    <a:pt x="196" y="0"/>
                  </a:lnTo>
                  <a:lnTo>
                    <a:pt x="178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0"/>
            <p:cNvSpPr>
              <a:spLocks/>
            </p:cNvSpPr>
            <p:nvPr/>
          </p:nvSpPr>
          <p:spPr bwMode="auto">
            <a:xfrm>
              <a:off x="6255" y="2652"/>
              <a:ext cx="366" cy="366"/>
            </a:xfrm>
            <a:custGeom>
              <a:avLst/>
              <a:gdLst>
                <a:gd name="T0" fmla="*/ 168 w 366"/>
                <a:gd name="T1" fmla="*/ 2 h 366"/>
                <a:gd name="T2" fmla="*/ 132 w 366"/>
                <a:gd name="T3" fmla="*/ 8 h 366"/>
                <a:gd name="T4" fmla="*/ 98 w 366"/>
                <a:gd name="T5" fmla="*/ 22 h 366"/>
                <a:gd name="T6" fmla="*/ 68 w 366"/>
                <a:gd name="T7" fmla="*/ 42 h 366"/>
                <a:gd name="T8" fmla="*/ 44 w 366"/>
                <a:gd name="T9" fmla="*/ 68 h 366"/>
                <a:gd name="T10" fmla="*/ 24 w 366"/>
                <a:gd name="T11" fmla="*/ 96 h 366"/>
                <a:gd name="T12" fmla="*/ 10 w 366"/>
                <a:gd name="T13" fmla="*/ 128 h 366"/>
                <a:gd name="T14" fmla="*/ 2 w 366"/>
                <a:gd name="T15" fmla="*/ 164 h 366"/>
                <a:gd name="T16" fmla="*/ 0 w 366"/>
                <a:gd name="T17" fmla="*/ 200 h 366"/>
                <a:gd name="T18" fmla="*/ 2 w 366"/>
                <a:gd name="T19" fmla="*/ 220 h 366"/>
                <a:gd name="T20" fmla="*/ 12 w 366"/>
                <a:gd name="T21" fmla="*/ 254 h 366"/>
                <a:gd name="T22" fmla="*/ 30 w 366"/>
                <a:gd name="T23" fmla="*/ 286 h 366"/>
                <a:gd name="T24" fmla="*/ 52 w 366"/>
                <a:gd name="T25" fmla="*/ 312 h 366"/>
                <a:gd name="T26" fmla="*/ 78 w 366"/>
                <a:gd name="T27" fmla="*/ 336 h 366"/>
                <a:gd name="T28" fmla="*/ 110 w 366"/>
                <a:gd name="T29" fmla="*/ 352 h 366"/>
                <a:gd name="T30" fmla="*/ 144 w 366"/>
                <a:gd name="T31" fmla="*/ 362 h 366"/>
                <a:gd name="T32" fmla="*/ 180 w 366"/>
                <a:gd name="T33" fmla="*/ 366 h 366"/>
                <a:gd name="T34" fmla="*/ 198 w 366"/>
                <a:gd name="T35" fmla="*/ 366 h 366"/>
                <a:gd name="T36" fmla="*/ 234 w 366"/>
                <a:gd name="T37" fmla="*/ 358 h 366"/>
                <a:gd name="T38" fmla="*/ 268 w 366"/>
                <a:gd name="T39" fmla="*/ 344 h 366"/>
                <a:gd name="T40" fmla="*/ 298 w 366"/>
                <a:gd name="T41" fmla="*/ 326 h 366"/>
                <a:gd name="T42" fmla="*/ 324 w 366"/>
                <a:gd name="T43" fmla="*/ 300 h 366"/>
                <a:gd name="T44" fmla="*/ 344 w 366"/>
                <a:gd name="T45" fmla="*/ 272 h 366"/>
                <a:gd name="T46" fmla="*/ 358 w 366"/>
                <a:gd name="T47" fmla="*/ 238 h 366"/>
                <a:gd name="T48" fmla="*/ 366 w 366"/>
                <a:gd name="T49" fmla="*/ 204 h 366"/>
                <a:gd name="T50" fmla="*/ 366 w 366"/>
                <a:gd name="T51" fmla="*/ 166 h 366"/>
                <a:gd name="T52" fmla="*/ 364 w 366"/>
                <a:gd name="T53" fmla="*/ 148 h 366"/>
                <a:gd name="T54" fmla="*/ 354 w 366"/>
                <a:gd name="T55" fmla="*/ 114 h 366"/>
                <a:gd name="T56" fmla="*/ 338 w 366"/>
                <a:gd name="T57" fmla="*/ 82 h 366"/>
                <a:gd name="T58" fmla="*/ 316 w 366"/>
                <a:gd name="T59" fmla="*/ 54 h 366"/>
                <a:gd name="T60" fmla="*/ 288 w 366"/>
                <a:gd name="T61" fmla="*/ 32 h 366"/>
                <a:gd name="T62" fmla="*/ 258 w 366"/>
                <a:gd name="T63" fmla="*/ 16 h 366"/>
                <a:gd name="T64" fmla="*/ 224 w 366"/>
                <a:gd name="T65" fmla="*/ 4 h 366"/>
                <a:gd name="T66" fmla="*/ 188 w 366"/>
                <a:gd name="T67" fmla="*/ 0 h 366"/>
                <a:gd name="T68" fmla="*/ 168 w 366"/>
                <a:gd name="T69" fmla="*/ 2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6" h="366">
                  <a:moveTo>
                    <a:pt x="168" y="2"/>
                  </a:moveTo>
                  <a:lnTo>
                    <a:pt x="168" y="2"/>
                  </a:lnTo>
                  <a:lnTo>
                    <a:pt x="150" y="4"/>
                  </a:lnTo>
                  <a:lnTo>
                    <a:pt x="132" y="8"/>
                  </a:lnTo>
                  <a:lnTo>
                    <a:pt x="114" y="16"/>
                  </a:lnTo>
                  <a:lnTo>
                    <a:pt x="98" y="22"/>
                  </a:lnTo>
                  <a:lnTo>
                    <a:pt x="84" y="32"/>
                  </a:lnTo>
                  <a:lnTo>
                    <a:pt x="68" y="42"/>
                  </a:lnTo>
                  <a:lnTo>
                    <a:pt x="56" y="54"/>
                  </a:lnTo>
                  <a:lnTo>
                    <a:pt x="44" y="68"/>
                  </a:lnTo>
                  <a:lnTo>
                    <a:pt x="32" y="82"/>
                  </a:lnTo>
                  <a:lnTo>
                    <a:pt x="24" y="96"/>
                  </a:lnTo>
                  <a:lnTo>
                    <a:pt x="16" y="112"/>
                  </a:lnTo>
                  <a:lnTo>
                    <a:pt x="10" y="128"/>
                  </a:lnTo>
                  <a:lnTo>
                    <a:pt x="4" y="146"/>
                  </a:lnTo>
                  <a:lnTo>
                    <a:pt x="2" y="164"/>
                  </a:lnTo>
                  <a:lnTo>
                    <a:pt x="0" y="182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8" y="238"/>
                  </a:lnTo>
                  <a:lnTo>
                    <a:pt x="12" y="254"/>
                  </a:lnTo>
                  <a:lnTo>
                    <a:pt x="20" y="270"/>
                  </a:lnTo>
                  <a:lnTo>
                    <a:pt x="30" y="286"/>
                  </a:lnTo>
                  <a:lnTo>
                    <a:pt x="40" y="300"/>
                  </a:lnTo>
                  <a:lnTo>
                    <a:pt x="52" y="312"/>
                  </a:lnTo>
                  <a:lnTo>
                    <a:pt x="64" y="324"/>
                  </a:lnTo>
                  <a:lnTo>
                    <a:pt x="78" y="336"/>
                  </a:lnTo>
                  <a:lnTo>
                    <a:pt x="94" y="344"/>
                  </a:lnTo>
                  <a:lnTo>
                    <a:pt x="110" y="352"/>
                  </a:lnTo>
                  <a:lnTo>
                    <a:pt x="126" y="358"/>
                  </a:lnTo>
                  <a:lnTo>
                    <a:pt x="144" y="362"/>
                  </a:lnTo>
                  <a:lnTo>
                    <a:pt x="162" y="366"/>
                  </a:lnTo>
                  <a:lnTo>
                    <a:pt x="180" y="366"/>
                  </a:lnTo>
                  <a:lnTo>
                    <a:pt x="198" y="366"/>
                  </a:lnTo>
                  <a:lnTo>
                    <a:pt x="198" y="366"/>
                  </a:lnTo>
                  <a:lnTo>
                    <a:pt x="216" y="364"/>
                  </a:lnTo>
                  <a:lnTo>
                    <a:pt x="234" y="358"/>
                  </a:lnTo>
                  <a:lnTo>
                    <a:pt x="252" y="352"/>
                  </a:lnTo>
                  <a:lnTo>
                    <a:pt x="268" y="344"/>
                  </a:lnTo>
                  <a:lnTo>
                    <a:pt x="284" y="336"/>
                  </a:lnTo>
                  <a:lnTo>
                    <a:pt x="298" y="326"/>
                  </a:lnTo>
                  <a:lnTo>
                    <a:pt x="312" y="314"/>
                  </a:lnTo>
                  <a:lnTo>
                    <a:pt x="324" y="300"/>
                  </a:lnTo>
                  <a:lnTo>
                    <a:pt x="334" y="286"/>
                  </a:lnTo>
                  <a:lnTo>
                    <a:pt x="344" y="272"/>
                  </a:lnTo>
                  <a:lnTo>
                    <a:pt x="352" y="256"/>
                  </a:lnTo>
                  <a:lnTo>
                    <a:pt x="358" y="238"/>
                  </a:lnTo>
                  <a:lnTo>
                    <a:pt x="362" y="222"/>
                  </a:lnTo>
                  <a:lnTo>
                    <a:pt x="366" y="204"/>
                  </a:lnTo>
                  <a:lnTo>
                    <a:pt x="366" y="186"/>
                  </a:lnTo>
                  <a:lnTo>
                    <a:pt x="366" y="166"/>
                  </a:lnTo>
                  <a:lnTo>
                    <a:pt x="366" y="166"/>
                  </a:lnTo>
                  <a:lnTo>
                    <a:pt x="364" y="148"/>
                  </a:lnTo>
                  <a:lnTo>
                    <a:pt x="360" y="130"/>
                  </a:lnTo>
                  <a:lnTo>
                    <a:pt x="354" y="114"/>
                  </a:lnTo>
                  <a:lnTo>
                    <a:pt x="346" y="98"/>
                  </a:lnTo>
                  <a:lnTo>
                    <a:pt x="338" y="82"/>
                  </a:lnTo>
                  <a:lnTo>
                    <a:pt x="326" y="68"/>
                  </a:lnTo>
                  <a:lnTo>
                    <a:pt x="316" y="54"/>
                  </a:lnTo>
                  <a:lnTo>
                    <a:pt x="302" y="44"/>
                  </a:lnTo>
                  <a:lnTo>
                    <a:pt x="288" y="32"/>
                  </a:lnTo>
                  <a:lnTo>
                    <a:pt x="274" y="24"/>
                  </a:lnTo>
                  <a:lnTo>
                    <a:pt x="258" y="16"/>
                  </a:lnTo>
                  <a:lnTo>
                    <a:pt x="240" y="10"/>
                  </a:lnTo>
                  <a:lnTo>
                    <a:pt x="224" y="4"/>
                  </a:lnTo>
                  <a:lnTo>
                    <a:pt x="206" y="2"/>
                  </a:lnTo>
                  <a:lnTo>
                    <a:pt x="188" y="0"/>
                  </a:lnTo>
                  <a:lnTo>
                    <a:pt x="168" y="2"/>
                  </a:lnTo>
                  <a:lnTo>
                    <a:pt x="168" y="2"/>
                  </a:lnTo>
                  <a:close/>
                </a:path>
              </a:pathLst>
            </a:custGeom>
            <a:solidFill>
              <a:srgbClr val="FFF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1"/>
            <p:cNvSpPr>
              <a:spLocks/>
            </p:cNvSpPr>
            <p:nvPr/>
          </p:nvSpPr>
          <p:spPr bwMode="auto">
            <a:xfrm>
              <a:off x="5969" y="2170"/>
              <a:ext cx="650" cy="480"/>
            </a:xfrm>
            <a:custGeom>
              <a:avLst/>
              <a:gdLst>
                <a:gd name="T0" fmla="*/ 314 w 650"/>
                <a:gd name="T1" fmla="*/ 12 h 480"/>
                <a:gd name="T2" fmla="*/ 264 w 650"/>
                <a:gd name="T3" fmla="*/ 0 h 480"/>
                <a:gd name="T4" fmla="*/ 228 w 650"/>
                <a:gd name="T5" fmla="*/ 6 h 480"/>
                <a:gd name="T6" fmla="*/ 184 w 650"/>
                <a:gd name="T7" fmla="*/ 32 h 480"/>
                <a:gd name="T8" fmla="*/ 160 w 650"/>
                <a:gd name="T9" fmla="*/ 70 h 480"/>
                <a:gd name="T10" fmla="*/ 152 w 650"/>
                <a:gd name="T11" fmla="*/ 70 h 480"/>
                <a:gd name="T12" fmla="*/ 94 w 650"/>
                <a:gd name="T13" fmla="*/ 86 h 480"/>
                <a:gd name="T14" fmla="*/ 58 w 650"/>
                <a:gd name="T15" fmla="*/ 130 h 480"/>
                <a:gd name="T16" fmla="*/ 50 w 650"/>
                <a:gd name="T17" fmla="*/ 168 h 480"/>
                <a:gd name="T18" fmla="*/ 38 w 650"/>
                <a:gd name="T19" fmla="*/ 178 h 480"/>
                <a:gd name="T20" fmla="*/ 14 w 650"/>
                <a:gd name="T21" fmla="*/ 206 h 480"/>
                <a:gd name="T22" fmla="*/ 2 w 650"/>
                <a:gd name="T23" fmla="*/ 242 h 480"/>
                <a:gd name="T24" fmla="*/ 2 w 650"/>
                <a:gd name="T25" fmla="*/ 272 h 480"/>
                <a:gd name="T26" fmla="*/ 24 w 650"/>
                <a:gd name="T27" fmla="*/ 318 h 480"/>
                <a:gd name="T28" fmla="*/ 68 w 650"/>
                <a:gd name="T29" fmla="*/ 346 h 480"/>
                <a:gd name="T30" fmla="*/ 88 w 650"/>
                <a:gd name="T31" fmla="*/ 368 h 480"/>
                <a:gd name="T32" fmla="*/ 118 w 650"/>
                <a:gd name="T33" fmla="*/ 412 h 480"/>
                <a:gd name="T34" fmla="*/ 166 w 650"/>
                <a:gd name="T35" fmla="*/ 436 h 480"/>
                <a:gd name="T36" fmla="*/ 190 w 650"/>
                <a:gd name="T37" fmla="*/ 448 h 480"/>
                <a:gd name="T38" fmla="*/ 220 w 650"/>
                <a:gd name="T39" fmla="*/ 468 h 480"/>
                <a:gd name="T40" fmla="*/ 258 w 650"/>
                <a:gd name="T41" fmla="*/ 480 h 480"/>
                <a:gd name="T42" fmla="*/ 288 w 650"/>
                <a:gd name="T43" fmla="*/ 478 h 480"/>
                <a:gd name="T44" fmla="*/ 334 w 650"/>
                <a:gd name="T45" fmla="*/ 462 h 480"/>
                <a:gd name="T46" fmla="*/ 362 w 650"/>
                <a:gd name="T47" fmla="*/ 476 h 480"/>
                <a:gd name="T48" fmla="*/ 396 w 650"/>
                <a:gd name="T49" fmla="*/ 480 h 480"/>
                <a:gd name="T50" fmla="*/ 438 w 650"/>
                <a:gd name="T51" fmla="*/ 474 h 480"/>
                <a:gd name="T52" fmla="*/ 470 w 650"/>
                <a:gd name="T53" fmla="*/ 454 h 480"/>
                <a:gd name="T54" fmla="*/ 484 w 650"/>
                <a:gd name="T55" fmla="*/ 436 h 480"/>
                <a:gd name="T56" fmla="*/ 528 w 650"/>
                <a:gd name="T57" fmla="*/ 416 h 480"/>
                <a:gd name="T58" fmla="*/ 558 w 650"/>
                <a:gd name="T59" fmla="*/ 382 h 480"/>
                <a:gd name="T60" fmla="*/ 566 w 650"/>
                <a:gd name="T61" fmla="*/ 352 h 480"/>
                <a:gd name="T62" fmla="*/ 614 w 650"/>
                <a:gd name="T63" fmla="*/ 330 h 480"/>
                <a:gd name="T64" fmla="*/ 644 w 650"/>
                <a:gd name="T65" fmla="*/ 288 h 480"/>
                <a:gd name="T66" fmla="*/ 650 w 650"/>
                <a:gd name="T67" fmla="*/ 254 h 480"/>
                <a:gd name="T68" fmla="*/ 642 w 650"/>
                <a:gd name="T69" fmla="*/ 218 h 480"/>
                <a:gd name="T70" fmla="*/ 622 w 650"/>
                <a:gd name="T71" fmla="*/ 186 h 480"/>
                <a:gd name="T72" fmla="*/ 602 w 650"/>
                <a:gd name="T73" fmla="*/ 170 h 480"/>
                <a:gd name="T74" fmla="*/ 600 w 650"/>
                <a:gd name="T75" fmla="*/ 150 h 480"/>
                <a:gd name="T76" fmla="*/ 572 w 650"/>
                <a:gd name="T77" fmla="*/ 100 h 480"/>
                <a:gd name="T78" fmla="*/ 520 w 650"/>
                <a:gd name="T79" fmla="*/ 72 h 480"/>
                <a:gd name="T80" fmla="*/ 496 w 650"/>
                <a:gd name="T81" fmla="*/ 70 h 480"/>
                <a:gd name="T82" fmla="*/ 482 w 650"/>
                <a:gd name="T83" fmla="*/ 42 h 480"/>
                <a:gd name="T84" fmla="*/ 446 w 650"/>
                <a:gd name="T85" fmla="*/ 12 h 480"/>
                <a:gd name="T86" fmla="*/ 392 w 650"/>
                <a:gd name="T87" fmla="*/ 0 h 480"/>
                <a:gd name="T88" fmla="*/ 358 w 650"/>
                <a:gd name="T89" fmla="*/ 6 h 480"/>
                <a:gd name="T90" fmla="*/ 328 w 650"/>
                <a:gd name="T91" fmla="*/ 2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0" h="480">
                  <a:moveTo>
                    <a:pt x="328" y="20"/>
                  </a:moveTo>
                  <a:lnTo>
                    <a:pt x="328" y="20"/>
                  </a:lnTo>
                  <a:lnTo>
                    <a:pt x="314" y="12"/>
                  </a:lnTo>
                  <a:lnTo>
                    <a:pt x="298" y="6"/>
                  </a:lnTo>
                  <a:lnTo>
                    <a:pt x="282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44" y="2"/>
                  </a:lnTo>
                  <a:lnTo>
                    <a:pt x="228" y="6"/>
                  </a:lnTo>
                  <a:lnTo>
                    <a:pt x="210" y="12"/>
                  </a:lnTo>
                  <a:lnTo>
                    <a:pt x="196" y="20"/>
                  </a:lnTo>
                  <a:lnTo>
                    <a:pt x="184" y="32"/>
                  </a:lnTo>
                  <a:lnTo>
                    <a:pt x="174" y="42"/>
                  </a:lnTo>
                  <a:lnTo>
                    <a:pt x="166" y="56"/>
                  </a:lnTo>
                  <a:lnTo>
                    <a:pt x="160" y="70"/>
                  </a:lnTo>
                  <a:lnTo>
                    <a:pt x="160" y="70"/>
                  </a:lnTo>
                  <a:lnTo>
                    <a:pt x="152" y="70"/>
                  </a:lnTo>
                  <a:lnTo>
                    <a:pt x="152" y="70"/>
                  </a:lnTo>
                  <a:lnTo>
                    <a:pt x="132" y="72"/>
                  </a:lnTo>
                  <a:lnTo>
                    <a:pt x="112" y="78"/>
                  </a:lnTo>
                  <a:lnTo>
                    <a:pt x="94" y="86"/>
                  </a:lnTo>
                  <a:lnTo>
                    <a:pt x="80" y="100"/>
                  </a:lnTo>
                  <a:lnTo>
                    <a:pt x="66" y="114"/>
                  </a:lnTo>
                  <a:lnTo>
                    <a:pt x="58" y="130"/>
                  </a:lnTo>
                  <a:lnTo>
                    <a:pt x="52" y="150"/>
                  </a:lnTo>
                  <a:lnTo>
                    <a:pt x="50" y="168"/>
                  </a:lnTo>
                  <a:lnTo>
                    <a:pt x="50" y="168"/>
                  </a:lnTo>
                  <a:lnTo>
                    <a:pt x="50" y="170"/>
                  </a:lnTo>
                  <a:lnTo>
                    <a:pt x="50" y="170"/>
                  </a:lnTo>
                  <a:lnTo>
                    <a:pt x="38" y="178"/>
                  </a:lnTo>
                  <a:lnTo>
                    <a:pt x="30" y="186"/>
                  </a:lnTo>
                  <a:lnTo>
                    <a:pt x="20" y="196"/>
                  </a:lnTo>
                  <a:lnTo>
                    <a:pt x="14" y="206"/>
                  </a:lnTo>
                  <a:lnTo>
                    <a:pt x="8" y="218"/>
                  </a:lnTo>
                  <a:lnTo>
                    <a:pt x="4" y="230"/>
                  </a:lnTo>
                  <a:lnTo>
                    <a:pt x="2" y="242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2" y="272"/>
                  </a:lnTo>
                  <a:lnTo>
                    <a:pt x="8" y="288"/>
                  </a:lnTo>
                  <a:lnTo>
                    <a:pt x="14" y="304"/>
                  </a:lnTo>
                  <a:lnTo>
                    <a:pt x="24" y="318"/>
                  </a:lnTo>
                  <a:lnTo>
                    <a:pt x="38" y="330"/>
                  </a:lnTo>
                  <a:lnTo>
                    <a:pt x="52" y="340"/>
                  </a:lnTo>
                  <a:lnTo>
                    <a:pt x="68" y="346"/>
                  </a:lnTo>
                  <a:lnTo>
                    <a:pt x="84" y="352"/>
                  </a:lnTo>
                  <a:lnTo>
                    <a:pt x="84" y="352"/>
                  </a:lnTo>
                  <a:lnTo>
                    <a:pt x="88" y="368"/>
                  </a:lnTo>
                  <a:lnTo>
                    <a:pt x="96" y="384"/>
                  </a:lnTo>
                  <a:lnTo>
                    <a:pt x="106" y="400"/>
                  </a:lnTo>
                  <a:lnTo>
                    <a:pt x="118" y="412"/>
                  </a:lnTo>
                  <a:lnTo>
                    <a:pt x="132" y="422"/>
                  </a:lnTo>
                  <a:lnTo>
                    <a:pt x="148" y="432"/>
                  </a:lnTo>
                  <a:lnTo>
                    <a:pt x="166" y="436"/>
                  </a:lnTo>
                  <a:lnTo>
                    <a:pt x="184" y="438"/>
                  </a:lnTo>
                  <a:lnTo>
                    <a:pt x="184" y="438"/>
                  </a:lnTo>
                  <a:lnTo>
                    <a:pt x="190" y="448"/>
                  </a:lnTo>
                  <a:lnTo>
                    <a:pt x="198" y="456"/>
                  </a:lnTo>
                  <a:lnTo>
                    <a:pt x="208" y="462"/>
                  </a:lnTo>
                  <a:lnTo>
                    <a:pt x="220" y="468"/>
                  </a:lnTo>
                  <a:lnTo>
                    <a:pt x="230" y="474"/>
                  </a:lnTo>
                  <a:lnTo>
                    <a:pt x="244" y="478"/>
                  </a:lnTo>
                  <a:lnTo>
                    <a:pt x="258" y="480"/>
                  </a:lnTo>
                  <a:lnTo>
                    <a:pt x="272" y="480"/>
                  </a:lnTo>
                  <a:lnTo>
                    <a:pt x="272" y="480"/>
                  </a:lnTo>
                  <a:lnTo>
                    <a:pt x="288" y="478"/>
                  </a:lnTo>
                  <a:lnTo>
                    <a:pt x="304" y="476"/>
                  </a:lnTo>
                  <a:lnTo>
                    <a:pt x="320" y="470"/>
                  </a:lnTo>
                  <a:lnTo>
                    <a:pt x="334" y="462"/>
                  </a:lnTo>
                  <a:lnTo>
                    <a:pt x="334" y="462"/>
                  </a:lnTo>
                  <a:lnTo>
                    <a:pt x="348" y="470"/>
                  </a:lnTo>
                  <a:lnTo>
                    <a:pt x="362" y="476"/>
                  </a:lnTo>
                  <a:lnTo>
                    <a:pt x="378" y="478"/>
                  </a:lnTo>
                  <a:lnTo>
                    <a:pt x="396" y="480"/>
                  </a:lnTo>
                  <a:lnTo>
                    <a:pt x="396" y="480"/>
                  </a:lnTo>
                  <a:lnTo>
                    <a:pt x="410" y="480"/>
                  </a:lnTo>
                  <a:lnTo>
                    <a:pt x="424" y="476"/>
                  </a:lnTo>
                  <a:lnTo>
                    <a:pt x="438" y="474"/>
                  </a:lnTo>
                  <a:lnTo>
                    <a:pt x="450" y="468"/>
                  </a:lnTo>
                  <a:lnTo>
                    <a:pt x="460" y="462"/>
                  </a:lnTo>
                  <a:lnTo>
                    <a:pt x="470" y="454"/>
                  </a:lnTo>
                  <a:lnTo>
                    <a:pt x="478" y="446"/>
                  </a:lnTo>
                  <a:lnTo>
                    <a:pt x="484" y="436"/>
                  </a:lnTo>
                  <a:lnTo>
                    <a:pt x="484" y="436"/>
                  </a:lnTo>
                  <a:lnTo>
                    <a:pt x="500" y="432"/>
                  </a:lnTo>
                  <a:lnTo>
                    <a:pt x="514" y="426"/>
                  </a:lnTo>
                  <a:lnTo>
                    <a:pt x="528" y="416"/>
                  </a:lnTo>
                  <a:lnTo>
                    <a:pt x="540" y="406"/>
                  </a:lnTo>
                  <a:lnTo>
                    <a:pt x="550" y="394"/>
                  </a:lnTo>
                  <a:lnTo>
                    <a:pt x="558" y="382"/>
                  </a:lnTo>
                  <a:lnTo>
                    <a:pt x="562" y="366"/>
                  </a:lnTo>
                  <a:lnTo>
                    <a:pt x="566" y="352"/>
                  </a:lnTo>
                  <a:lnTo>
                    <a:pt x="566" y="352"/>
                  </a:lnTo>
                  <a:lnTo>
                    <a:pt x="584" y="346"/>
                  </a:lnTo>
                  <a:lnTo>
                    <a:pt x="600" y="340"/>
                  </a:lnTo>
                  <a:lnTo>
                    <a:pt x="614" y="330"/>
                  </a:lnTo>
                  <a:lnTo>
                    <a:pt x="626" y="318"/>
                  </a:lnTo>
                  <a:lnTo>
                    <a:pt x="636" y="304"/>
                  </a:lnTo>
                  <a:lnTo>
                    <a:pt x="644" y="288"/>
                  </a:lnTo>
                  <a:lnTo>
                    <a:pt x="648" y="272"/>
                  </a:lnTo>
                  <a:lnTo>
                    <a:pt x="650" y="254"/>
                  </a:lnTo>
                  <a:lnTo>
                    <a:pt x="650" y="254"/>
                  </a:lnTo>
                  <a:lnTo>
                    <a:pt x="650" y="242"/>
                  </a:lnTo>
                  <a:lnTo>
                    <a:pt x="646" y="230"/>
                  </a:lnTo>
                  <a:lnTo>
                    <a:pt x="642" y="218"/>
                  </a:lnTo>
                  <a:lnTo>
                    <a:pt x="636" y="206"/>
                  </a:lnTo>
                  <a:lnTo>
                    <a:pt x="630" y="196"/>
                  </a:lnTo>
                  <a:lnTo>
                    <a:pt x="622" y="186"/>
                  </a:lnTo>
                  <a:lnTo>
                    <a:pt x="612" y="178"/>
                  </a:lnTo>
                  <a:lnTo>
                    <a:pt x="602" y="170"/>
                  </a:lnTo>
                  <a:lnTo>
                    <a:pt x="602" y="170"/>
                  </a:lnTo>
                  <a:lnTo>
                    <a:pt x="602" y="168"/>
                  </a:lnTo>
                  <a:lnTo>
                    <a:pt x="602" y="168"/>
                  </a:lnTo>
                  <a:lnTo>
                    <a:pt x="600" y="150"/>
                  </a:lnTo>
                  <a:lnTo>
                    <a:pt x="594" y="130"/>
                  </a:lnTo>
                  <a:lnTo>
                    <a:pt x="584" y="114"/>
                  </a:lnTo>
                  <a:lnTo>
                    <a:pt x="572" y="100"/>
                  </a:lnTo>
                  <a:lnTo>
                    <a:pt x="556" y="86"/>
                  </a:lnTo>
                  <a:lnTo>
                    <a:pt x="538" y="78"/>
                  </a:lnTo>
                  <a:lnTo>
                    <a:pt x="520" y="72"/>
                  </a:lnTo>
                  <a:lnTo>
                    <a:pt x="498" y="70"/>
                  </a:lnTo>
                  <a:lnTo>
                    <a:pt x="498" y="70"/>
                  </a:lnTo>
                  <a:lnTo>
                    <a:pt x="496" y="70"/>
                  </a:lnTo>
                  <a:lnTo>
                    <a:pt x="496" y="70"/>
                  </a:lnTo>
                  <a:lnTo>
                    <a:pt x="490" y="56"/>
                  </a:lnTo>
                  <a:lnTo>
                    <a:pt x="482" y="42"/>
                  </a:lnTo>
                  <a:lnTo>
                    <a:pt x="472" y="30"/>
                  </a:lnTo>
                  <a:lnTo>
                    <a:pt x="460" y="20"/>
                  </a:lnTo>
                  <a:lnTo>
                    <a:pt x="446" y="12"/>
                  </a:lnTo>
                  <a:lnTo>
                    <a:pt x="430" y="6"/>
                  </a:lnTo>
                  <a:lnTo>
                    <a:pt x="412" y="2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76" y="2"/>
                  </a:lnTo>
                  <a:lnTo>
                    <a:pt x="358" y="6"/>
                  </a:lnTo>
                  <a:lnTo>
                    <a:pt x="342" y="12"/>
                  </a:lnTo>
                  <a:lnTo>
                    <a:pt x="328" y="20"/>
                  </a:lnTo>
                  <a:lnTo>
                    <a:pt x="32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52"/>
            <p:cNvSpPr>
              <a:spLocks/>
            </p:cNvSpPr>
            <p:nvPr/>
          </p:nvSpPr>
          <p:spPr bwMode="auto">
            <a:xfrm>
              <a:off x="5983" y="2184"/>
              <a:ext cx="618" cy="448"/>
            </a:xfrm>
            <a:custGeom>
              <a:avLst/>
              <a:gdLst>
                <a:gd name="T0" fmla="*/ 616 w 618"/>
                <a:gd name="T1" fmla="*/ 226 h 448"/>
                <a:gd name="T2" fmla="*/ 604 w 618"/>
                <a:gd name="T3" fmla="*/ 192 h 448"/>
                <a:gd name="T4" fmla="*/ 580 w 618"/>
                <a:gd name="T5" fmla="*/ 168 h 448"/>
                <a:gd name="T6" fmla="*/ 570 w 618"/>
                <a:gd name="T7" fmla="*/ 152 h 448"/>
                <a:gd name="T8" fmla="*/ 562 w 618"/>
                <a:gd name="T9" fmla="*/ 120 h 448"/>
                <a:gd name="T10" fmla="*/ 530 w 618"/>
                <a:gd name="T11" fmla="*/ 82 h 448"/>
                <a:gd name="T12" fmla="*/ 482 w 618"/>
                <a:gd name="T13" fmla="*/ 68 h 448"/>
                <a:gd name="T14" fmla="*/ 464 w 618"/>
                <a:gd name="T15" fmla="*/ 70 h 448"/>
                <a:gd name="T16" fmla="*/ 464 w 618"/>
                <a:gd name="T17" fmla="*/ 54 h 448"/>
                <a:gd name="T18" fmla="*/ 438 w 618"/>
                <a:gd name="T19" fmla="*/ 20 h 448"/>
                <a:gd name="T20" fmla="*/ 394 w 618"/>
                <a:gd name="T21" fmla="*/ 0 h 448"/>
                <a:gd name="T22" fmla="*/ 358 w 618"/>
                <a:gd name="T23" fmla="*/ 0 h 448"/>
                <a:gd name="T24" fmla="*/ 312 w 618"/>
                <a:gd name="T25" fmla="*/ 20 h 448"/>
                <a:gd name="T26" fmla="*/ 282 w 618"/>
                <a:gd name="T27" fmla="*/ 6 h 448"/>
                <a:gd name="T28" fmla="*/ 246 w 618"/>
                <a:gd name="T29" fmla="*/ 0 h 448"/>
                <a:gd name="T30" fmla="*/ 198 w 618"/>
                <a:gd name="T31" fmla="*/ 12 h 448"/>
                <a:gd name="T32" fmla="*/ 164 w 618"/>
                <a:gd name="T33" fmla="*/ 42 h 448"/>
                <a:gd name="T34" fmla="*/ 158 w 618"/>
                <a:gd name="T35" fmla="*/ 68 h 448"/>
                <a:gd name="T36" fmla="*/ 146 w 618"/>
                <a:gd name="T37" fmla="*/ 70 h 448"/>
                <a:gd name="T38" fmla="*/ 118 w 618"/>
                <a:gd name="T39" fmla="*/ 70 h 448"/>
                <a:gd name="T40" fmla="*/ 74 w 618"/>
                <a:gd name="T41" fmla="*/ 94 h 448"/>
                <a:gd name="T42" fmla="*/ 50 w 618"/>
                <a:gd name="T43" fmla="*/ 136 h 448"/>
                <a:gd name="T44" fmla="*/ 48 w 618"/>
                <a:gd name="T45" fmla="*/ 162 h 448"/>
                <a:gd name="T46" fmla="*/ 28 w 618"/>
                <a:gd name="T47" fmla="*/ 176 h 448"/>
                <a:gd name="T48" fmla="*/ 8 w 618"/>
                <a:gd name="T49" fmla="*/ 202 h 448"/>
                <a:gd name="T50" fmla="*/ 0 w 618"/>
                <a:gd name="T51" fmla="*/ 238 h 448"/>
                <a:gd name="T52" fmla="*/ 6 w 618"/>
                <a:gd name="T53" fmla="*/ 270 h 448"/>
                <a:gd name="T54" fmla="*/ 36 w 618"/>
                <a:gd name="T55" fmla="*/ 306 h 448"/>
                <a:gd name="T56" fmla="*/ 82 w 618"/>
                <a:gd name="T57" fmla="*/ 320 h 448"/>
                <a:gd name="T58" fmla="*/ 82 w 618"/>
                <a:gd name="T59" fmla="*/ 322 h 448"/>
                <a:gd name="T60" fmla="*/ 98 w 618"/>
                <a:gd name="T61" fmla="*/ 370 h 448"/>
                <a:gd name="T62" fmla="*/ 136 w 618"/>
                <a:gd name="T63" fmla="*/ 400 h 448"/>
                <a:gd name="T64" fmla="*/ 170 w 618"/>
                <a:gd name="T65" fmla="*/ 406 h 448"/>
                <a:gd name="T66" fmla="*/ 182 w 618"/>
                <a:gd name="T67" fmla="*/ 414 h 448"/>
                <a:gd name="T68" fmla="*/ 206 w 618"/>
                <a:gd name="T69" fmla="*/ 436 h 448"/>
                <a:gd name="T70" fmla="*/ 240 w 618"/>
                <a:gd name="T71" fmla="*/ 448 h 448"/>
                <a:gd name="T72" fmla="*/ 272 w 618"/>
                <a:gd name="T73" fmla="*/ 446 h 448"/>
                <a:gd name="T74" fmla="*/ 316 w 618"/>
                <a:gd name="T75" fmla="*/ 428 h 448"/>
                <a:gd name="T76" fmla="*/ 344 w 618"/>
                <a:gd name="T77" fmla="*/ 442 h 448"/>
                <a:gd name="T78" fmla="*/ 380 w 618"/>
                <a:gd name="T79" fmla="*/ 448 h 448"/>
                <a:gd name="T80" fmla="*/ 418 w 618"/>
                <a:gd name="T81" fmla="*/ 442 h 448"/>
                <a:gd name="T82" fmla="*/ 446 w 618"/>
                <a:gd name="T83" fmla="*/ 422 h 448"/>
                <a:gd name="T84" fmla="*/ 458 w 618"/>
                <a:gd name="T85" fmla="*/ 406 h 448"/>
                <a:gd name="T86" fmla="*/ 502 w 618"/>
                <a:gd name="T87" fmla="*/ 388 h 448"/>
                <a:gd name="T88" fmla="*/ 530 w 618"/>
                <a:gd name="T89" fmla="*/ 354 h 448"/>
                <a:gd name="T90" fmla="*/ 536 w 618"/>
                <a:gd name="T91" fmla="*/ 322 h 448"/>
                <a:gd name="T92" fmla="*/ 552 w 618"/>
                <a:gd name="T93" fmla="*/ 318 h 448"/>
                <a:gd name="T94" fmla="*/ 594 w 618"/>
                <a:gd name="T95" fmla="*/ 296 h 448"/>
                <a:gd name="T96" fmla="*/ 616 w 618"/>
                <a:gd name="T97" fmla="*/ 254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18" h="448">
                  <a:moveTo>
                    <a:pt x="618" y="238"/>
                  </a:moveTo>
                  <a:lnTo>
                    <a:pt x="618" y="238"/>
                  </a:lnTo>
                  <a:lnTo>
                    <a:pt x="616" y="226"/>
                  </a:lnTo>
                  <a:lnTo>
                    <a:pt x="614" y="214"/>
                  </a:lnTo>
                  <a:lnTo>
                    <a:pt x="610" y="202"/>
                  </a:lnTo>
                  <a:lnTo>
                    <a:pt x="604" y="192"/>
                  </a:lnTo>
                  <a:lnTo>
                    <a:pt x="596" y="184"/>
                  </a:lnTo>
                  <a:lnTo>
                    <a:pt x="588" y="176"/>
                  </a:lnTo>
                  <a:lnTo>
                    <a:pt x="580" y="168"/>
                  </a:lnTo>
                  <a:lnTo>
                    <a:pt x="568" y="162"/>
                  </a:lnTo>
                  <a:lnTo>
                    <a:pt x="568" y="162"/>
                  </a:lnTo>
                  <a:lnTo>
                    <a:pt x="570" y="152"/>
                  </a:lnTo>
                  <a:lnTo>
                    <a:pt x="570" y="152"/>
                  </a:lnTo>
                  <a:lnTo>
                    <a:pt x="568" y="136"/>
                  </a:lnTo>
                  <a:lnTo>
                    <a:pt x="562" y="120"/>
                  </a:lnTo>
                  <a:lnTo>
                    <a:pt x="554" y="106"/>
                  </a:lnTo>
                  <a:lnTo>
                    <a:pt x="544" y="94"/>
                  </a:lnTo>
                  <a:lnTo>
                    <a:pt x="530" y="82"/>
                  </a:lnTo>
                  <a:lnTo>
                    <a:pt x="516" y="76"/>
                  </a:lnTo>
                  <a:lnTo>
                    <a:pt x="500" y="70"/>
                  </a:lnTo>
                  <a:lnTo>
                    <a:pt x="482" y="68"/>
                  </a:lnTo>
                  <a:lnTo>
                    <a:pt x="482" y="68"/>
                  </a:lnTo>
                  <a:lnTo>
                    <a:pt x="464" y="70"/>
                  </a:lnTo>
                  <a:lnTo>
                    <a:pt x="464" y="70"/>
                  </a:lnTo>
                  <a:lnTo>
                    <a:pt x="466" y="68"/>
                  </a:lnTo>
                  <a:lnTo>
                    <a:pt x="466" y="68"/>
                  </a:lnTo>
                  <a:lnTo>
                    <a:pt x="464" y="54"/>
                  </a:lnTo>
                  <a:lnTo>
                    <a:pt x="458" y="42"/>
                  </a:lnTo>
                  <a:lnTo>
                    <a:pt x="450" y="30"/>
                  </a:lnTo>
                  <a:lnTo>
                    <a:pt x="438" y="20"/>
                  </a:lnTo>
                  <a:lnTo>
                    <a:pt x="426" y="12"/>
                  </a:lnTo>
                  <a:lnTo>
                    <a:pt x="410" y="4"/>
                  </a:lnTo>
                  <a:lnTo>
                    <a:pt x="39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358" y="0"/>
                  </a:lnTo>
                  <a:lnTo>
                    <a:pt x="340" y="6"/>
                  </a:lnTo>
                  <a:lnTo>
                    <a:pt x="324" y="12"/>
                  </a:lnTo>
                  <a:lnTo>
                    <a:pt x="312" y="20"/>
                  </a:lnTo>
                  <a:lnTo>
                    <a:pt x="312" y="20"/>
                  </a:lnTo>
                  <a:lnTo>
                    <a:pt x="298" y="12"/>
                  </a:lnTo>
                  <a:lnTo>
                    <a:pt x="282" y="6"/>
                  </a:lnTo>
                  <a:lnTo>
                    <a:pt x="266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28" y="0"/>
                  </a:lnTo>
                  <a:lnTo>
                    <a:pt x="212" y="4"/>
                  </a:lnTo>
                  <a:lnTo>
                    <a:pt x="198" y="12"/>
                  </a:lnTo>
                  <a:lnTo>
                    <a:pt x="184" y="20"/>
                  </a:lnTo>
                  <a:lnTo>
                    <a:pt x="172" y="30"/>
                  </a:lnTo>
                  <a:lnTo>
                    <a:pt x="164" y="42"/>
                  </a:lnTo>
                  <a:lnTo>
                    <a:pt x="160" y="54"/>
                  </a:lnTo>
                  <a:lnTo>
                    <a:pt x="158" y="68"/>
                  </a:lnTo>
                  <a:lnTo>
                    <a:pt x="158" y="68"/>
                  </a:lnTo>
                  <a:lnTo>
                    <a:pt x="158" y="72"/>
                  </a:lnTo>
                  <a:lnTo>
                    <a:pt x="158" y="72"/>
                  </a:lnTo>
                  <a:lnTo>
                    <a:pt x="146" y="70"/>
                  </a:lnTo>
                  <a:lnTo>
                    <a:pt x="136" y="68"/>
                  </a:lnTo>
                  <a:lnTo>
                    <a:pt x="136" y="68"/>
                  </a:lnTo>
                  <a:lnTo>
                    <a:pt x="118" y="70"/>
                  </a:lnTo>
                  <a:lnTo>
                    <a:pt x="102" y="76"/>
                  </a:lnTo>
                  <a:lnTo>
                    <a:pt x="86" y="82"/>
                  </a:lnTo>
                  <a:lnTo>
                    <a:pt x="74" y="94"/>
                  </a:lnTo>
                  <a:lnTo>
                    <a:pt x="62" y="106"/>
                  </a:lnTo>
                  <a:lnTo>
                    <a:pt x="54" y="120"/>
                  </a:lnTo>
                  <a:lnTo>
                    <a:pt x="50" y="136"/>
                  </a:lnTo>
                  <a:lnTo>
                    <a:pt x="48" y="152"/>
                  </a:lnTo>
                  <a:lnTo>
                    <a:pt x="48" y="152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38" y="168"/>
                  </a:lnTo>
                  <a:lnTo>
                    <a:pt x="28" y="176"/>
                  </a:lnTo>
                  <a:lnTo>
                    <a:pt x="20" y="184"/>
                  </a:lnTo>
                  <a:lnTo>
                    <a:pt x="14" y="192"/>
                  </a:lnTo>
                  <a:lnTo>
                    <a:pt x="8" y="202"/>
                  </a:lnTo>
                  <a:lnTo>
                    <a:pt x="2" y="214"/>
                  </a:lnTo>
                  <a:lnTo>
                    <a:pt x="0" y="226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54"/>
                  </a:lnTo>
                  <a:lnTo>
                    <a:pt x="6" y="270"/>
                  </a:lnTo>
                  <a:lnTo>
                    <a:pt x="14" y="282"/>
                  </a:lnTo>
                  <a:lnTo>
                    <a:pt x="24" y="296"/>
                  </a:lnTo>
                  <a:lnTo>
                    <a:pt x="36" y="306"/>
                  </a:lnTo>
                  <a:lnTo>
                    <a:pt x="50" y="314"/>
                  </a:lnTo>
                  <a:lnTo>
                    <a:pt x="66" y="318"/>
                  </a:lnTo>
                  <a:lnTo>
                    <a:pt x="82" y="320"/>
                  </a:lnTo>
                  <a:lnTo>
                    <a:pt x="82" y="320"/>
                  </a:lnTo>
                  <a:lnTo>
                    <a:pt x="82" y="322"/>
                  </a:lnTo>
                  <a:lnTo>
                    <a:pt x="82" y="322"/>
                  </a:lnTo>
                  <a:lnTo>
                    <a:pt x="84" y="340"/>
                  </a:lnTo>
                  <a:lnTo>
                    <a:pt x="90" y="356"/>
                  </a:lnTo>
                  <a:lnTo>
                    <a:pt x="98" y="370"/>
                  </a:lnTo>
                  <a:lnTo>
                    <a:pt x="108" y="382"/>
                  </a:lnTo>
                  <a:lnTo>
                    <a:pt x="120" y="392"/>
                  </a:lnTo>
                  <a:lnTo>
                    <a:pt x="136" y="400"/>
                  </a:lnTo>
                  <a:lnTo>
                    <a:pt x="152" y="404"/>
                  </a:lnTo>
                  <a:lnTo>
                    <a:pt x="170" y="406"/>
                  </a:lnTo>
                  <a:lnTo>
                    <a:pt x="170" y="406"/>
                  </a:lnTo>
                  <a:lnTo>
                    <a:pt x="176" y="406"/>
                  </a:lnTo>
                  <a:lnTo>
                    <a:pt x="176" y="406"/>
                  </a:lnTo>
                  <a:lnTo>
                    <a:pt x="182" y="414"/>
                  </a:lnTo>
                  <a:lnTo>
                    <a:pt x="188" y="422"/>
                  </a:lnTo>
                  <a:lnTo>
                    <a:pt x="196" y="430"/>
                  </a:lnTo>
                  <a:lnTo>
                    <a:pt x="206" y="436"/>
                  </a:lnTo>
                  <a:lnTo>
                    <a:pt x="216" y="442"/>
                  </a:lnTo>
                  <a:lnTo>
                    <a:pt x="228" y="444"/>
                  </a:lnTo>
                  <a:lnTo>
                    <a:pt x="240" y="448"/>
                  </a:lnTo>
                  <a:lnTo>
                    <a:pt x="254" y="448"/>
                  </a:lnTo>
                  <a:lnTo>
                    <a:pt x="254" y="448"/>
                  </a:lnTo>
                  <a:lnTo>
                    <a:pt x="272" y="446"/>
                  </a:lnTo>
                  <a:lnTo>
                    <a:pt x="290" y="442"/>
                  </a:lnTo>
                  <a:lnTo>
                    <a:pt x="304" y="436"/>
                  </a:lnTo>
                  <a:lnTo>
                    <a:pt x="316" y="428"/>
                  </a:lnTo>
                  <a:lnTo>
                    <a:pt x="316" y="428"/>
                  </a:lnTo>
                  <a:lnTo>
                    <a:pt x="330" y="436"/>
                  </a:lnTo>
                  <a:lnTo>
                    <a:pt x="344" y="442"/>
                  </a:lnTo>
                  <a:lnTo>
                    <a:pt x="360" y="446"/>
                  </a:lnTo>
                  <a:lnTo>
                    <a:pt x="380" y="448"/>
                  </a:lnTo>
                  <a:lnTo>
                    <a:pt x="380" y="448"/>
                  </a:lnTo>
                  <a:lnTo>
                    <a:pt x="392" y="448"/>
                  </a:lnTo>
                  <a:lnTo>
                    <a:pt x="406" y="444"/>
                  </a:lnTo>
                  <a:lnTo>
                    <a:pt x="418" y="442"/>
                  </a:lnTo>
                  <a:lnTo>
                    <a:pt x="428" y="436"/>
                  </a:lnTo>
                  <a:lnTo>
                    <a:pt x="438" y="430"/>
                  </a:lnTo>
                  <a:lnTo>
                    <a:pt x="446" y="422"/>
                  </a:lnTo>
                  <a:lnTo>
                    <a:pt x="452" y="414"/>
                  </a:lnTo>
                  <a:lnTo>
                    <a:pt x="458" y="406"/>
                  </a:lnTo>
                  <a:lnTo>
                    <a:pt x="458" y="406"/>
                  </a:lnTo>
                  <a:lnTo>
                    <a:pt x="474" y="402"/>
                  </a:lnTo>
                  <a:lnTo>
                    <a:pt x="488" y="398"/>
                  </a:lnTo>
                  <a:lnTo>
                    <a:pt x="502" y="388"/>
                  </a:lnTo>
                  <a:lnTo>
                    <a:pt x="512" y="378"/>
                  </a:lnTo>
                  <a:lnTo>
                    <a:pt x="522" y="366"/>
                  </a:lnTo>
                  <a:lnTo>
                    <a:pt x="530" y="354"/>
                  </a:lnTo>
                  <a:lnTo>
                    <a:pt x="534" y="338"/>
                  </a:lnTo>
                  <a:lnTo>
                    <a:pt x="536" y="322"/>
                  </a:lnTo>
                  <a:lnTo>
                    <a:pt x="536" y="322"/>
                  </a:lnTo>
                  <a:lnTo>
                    <a:pt x="534" y="320"/>
                  </a:lnTo>
                  <a:lnTo>
                    <a:pt x="534" y="320"/>
                  </a:lnTo>
                  <a:lnTo>
                    <a:pt x="552" y="318"/>
                  </a:lnTo>
                  <a:lnTo>
                    <a:pt x="568" y="314"/>
                  </a:lnTo>
                  <a:lnTo>
                    <a:pt x="582" y="306"/>
                  </a:lnTo>
                  <a:lnTo>
                    <a:pt x="594" y="296"/>
                  </a:lnTo>
                  <a:lnTo>
                    <a:pt x="604" y="282"/>
                  </a:lnTo>
                  <a:lnTo>
                    <a:pt x="612" y="270"/>
                  </a:lnTo>
                  <a:lnTo>
                    <a:pt x="616" y="254"/>
                  </a:lnTo>
                  <a:lnTo>
                    <a:pt x="618" y="238"/>
                  </a:lnTo>
                  <a:lnTo>
                    <a:pt x="618" y="238"/>
                  </a:lnTo>
                  <a:close/>
                </a:path>
              </a:pathLst>
            </a:custGeom>
            <a:solidFill>
              <a:srgbClr val="BFC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53"/>
            <p:cNvSpPr>
              <a:spLocks/>
            </p:cNvSpPr>
            <p:nvPr/>
          </p:nvSpPr>
          <p:spPr bwMode="auto">
            <a:xfrm>
              <a:off x="5869" y="2009"/>
              <a:ext cx="1027" cy="635"/>
            </a:xfrm>
            <a:custGeom>
              <a:avLst/>
              <a:gdLst>
                <a:gd name="T0" fmla="*/ 318 w 588"/>
                <a:gd name="T1" fmla="*/ 12 h 418"/>
                <a:gd name="T2" fmla="*/ 362 w 588"/>
                <a:gd name="T3" fmla="*/ 0 h 418"/>
                <a:gd name="T4" fmla="*/ 390 w 588"/>
                <a:gd name="T5" fmla="*/ 4 h 418"/>
                <a:gd name="T6" fmla="*/ 422 w 588"/>
                <a:gd name="T7" fmla="*/ 24 h 418"/>
                <a:gd name="T8" fmla="*/ 436 w 588"/>
                <a:gd name="T9" fmla="*/ 54 h 418"/>
                <a:gd name="T10" fmla="*/ 434 w 588"/>
                <a:gd name="T11" fmla="*/ 76 h 418"/>
                <a:gd name="T12" fmla="*/ 468 w 588"/>
                <a:gd name="T13" fmla="*/ 70 h 418"/>
                <a:gd name="T14" fmla="*/ 496 w 588"/>
                <a:gd name="T15" fmla="*/ 76 h 418"/>
                <a:gd name="T16" fmla="*/ 528 w 588"/>
                <a:gd name="T17" fmla="*/ 100 h 418"/>
                <a:gd name="T18" fmla="*/ 540 w 588"/>
                <a:gd name="T19" fmla="*/ 138 h 418"/>
                <a:gd name="T20" fmla="*/ 548 w 588"/>
                <a:gd name="T21" fmla="*/ 162 h 418"/>
                <a:gd name="T22" fmla="*/ 572 w 588"/>
                <a:gd name="T23" fmla="*/ 180 h 418"/>
                <a:gd name="T24" fmla="*/ 586 w 588"/>
                <a:gd name="T25" fmla="*/ 204 h 418"/>
                <a:gd name="T26" fmla="*/ 588 w 588"/>
                <a:gd name="T27" fmla="*/ 224 h 418"/>
                <a:gd name="T28" fmla="*/ 576 w 588"/>
                <a:gd name="T29" fmla="*/ 260 h 418"/>
                <a:gd name="T30" fmla="*/ 546 w 588"/>
                <a:gd name="T31" fmla="*/ 286 h 418"/>
                <a:gd name="T32" fmla="*/ 504 w 588"/>
                <a:gd name="T33" fmla="*/ 292 h 418"/>
                <a:gd name="T34" fmla="*/ 504 w 588"/>
                <a:gd name="T35" fmla="*/ 322 h 418"/>
                <a:gd name="T36" fmla="*/ 488 w 588"/>
                <a:gd name="T37" fmla="*/ 354 h 418"/>
                <a:gd name="T38" fmla="*/ 454 w 588"/>
                <a:gd name="T39" fmla="*/ 374 h 418"/>
                <a:gd name="T40" fmla="*/ 428 w 588"/>
                <a:gd name="T41" fmla="*/ 386 h 418"/>
                <a:gd name="T42" fmla="*/ 420 w 588"/>
                <a:gd name="T43" fmla="*/ 400 h 418"/>
                <a:gd name="T44" fmla="*/ 396 w 588"/>
                <a:gd name="T45" fmla="*/ 414 h 418"/>
                <a:gd name="T46" fmla="*/ 366 w 588"/>
                <a:gd name="T47" fmla="*/ 418 h 418"/>
                <a:gd name="T48" fmla="*/ 336 w 588"/>
                <a:gd name="T49" fmla="*/ 414 h 418"/>
                <a:gd name="T50" fmla="*/ 302 w 588"/>
                <a:gd name="T51" fmla="*/ 394 h 418"/>
                <a:gd name="T52" fmla="*/ 282 w 588"/>
                <a:gd name="T53" fmla="*/ 408 h 418"/>
                <a:gd name="T54" fmla="*/ 240 w 588"/>
                <a:gd name="T55" fmla="*/ 418 h 418"/>
                <a:gd name="T56" fmla="*/ 220 w 588"/>
                <a:gd name="T57" fmla="*/ 416 h 418"/>
                <a:gd name="T58" fmla="*/ 192 w 588"/>
                <a:gd name="T59" fmla="*/ 404 h 418"/>
                <a:gd name="T60" fmla="*/ 176 w 588"/>
                <a:gd name="T61" fmla="*/ 386 h 418"/>
                <a:gd name="T62" fmla="*/ 156 w 588"/>
                <a:gd name="T63" fmla="*/ 378 h 418"/>
                <a:gd name="T64" fmla="*/ 116 w 588"/>
                <a:gd name="T65" fmla="*/ 366 h 418"/>
                <a:gd name="T66" fmla="*/ 90 w 588"/>
                <a:gd name="T67" fmla="*/ 336 h 418"/>
                <a:gd name="T68" fmla="*/ 84 w 588"/>
                <a:gd name="T69" fmla="*/ 308 h 418"/>
                <a:gd name="T70" fmla="*/ 70 w 588"/>
                <a:gd name="T71" fmla="*/ 292 h 418"/>
                <a:gd name="T72" fmla="*/ 42 w 588"/>
                <a:gd name="T73" fmla="*/ 286 h 418"/>
                <a:gd name="T74" fmla="*/ 12 w 588"/>
                <a:gd name="T75" fmla="*/ 260 h 418"/>
                <a:gd name="T76" fmla="*/ 0 w 588"/>
                <a:gd name="T77" fmla="*/ 224 h 418"/>
                <a:gd name="T78" fmla="*/ 4 w 588"/>
                <a:gd name="T79" fmla="*/ 204 h 418"/>
                <a:gd name="T80" fmla="*/ 18 w 588"/>
                <a:gd name="T81" fmla="*/ 180 h 418"/>
                <a:gd name="T82" fmla="*/ 42 w 588"/>
                <a:gd name="T83" fmla="*/ 162 h 418"/>
                <a:gd name="T84" fmla="*/ 50 w 588"/>
                <a:gd name="T85" fmla="*/ 138 h 418"/>
                <a:gd name="T86" fmla="*/ 54 w 588"/>
                <a:gd name="T87" fmla="*/ 112 h 418"/>
                <a:gd name="T88" fmla="*/ 80 w 588"/>
                <a:gd name="T89" fmla="*/ 82 h 418"/>
                <a:gd name="T90" fmla="*/ 122 w 588"/>
                <a:gd name="T91" fmla="*/ 70 h 418"/>
                <a:gd name="T92" fmla="*/ 160 w 588"/>
                <a:gd name="T93" fmla="*/ 78 h 418"/>
                <a:gd name="T94" fmla="*/ 160 w 588"/>
                <a:gd name="T95" fmla="*/ 44 h 418"/>
                <a:gd name="T96" fmla="*/ 180 w 588"/>
                <a:gd name="T97" fmla="*/ 16 h 418"/>
                <a:gd name="T98" fmla="*/ 218 w 588"/>
                <a:gd name="T99" fmla="*/ 2 h 418"/>
                <a:gd name="T100" fmla="*/ 248 w 588"/>
                <a:gd name="T101" fmla="*/ 2 h 418"/>
                <a:gd name="T102" fmla="*/ 288 w 588"/>
                <a:gd name="T103" fmla="*/ 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8" h="418">
                  <a:moveTo>
                    <a:pt x="308" y="18"/>
                  </a:moveTo>
                  <a:lnTo>
                    <a:pt x="308" y="18"/>
                  </a:lnTo>
                  <a:lnTo>
                    <a:pt x="318" y="12"/>
                  </a:lnTo>
                  <a:lnTo>
                    <a:pt x="332" y="6"/>
                  </a:lnTo>
                  <a:lnTo>
                    <a:pt x="346" y="2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376" y="2"/>
                  </a:lnTo>
                  <a:lnTo>
                    <a:pt x="390" y="4"/>
                  </a:lnTo>
                  <a:lnTo>
                    <a:pt x="404" y="10"/>
                  </a:lnTo>
                  <a:lnTo>
                    <a:pt x="414" y="16"/>
                  </a:lnTo>
                  <a:lnTo>
                    <a:pt x="422" y="24"/>
                  </a:lnTo>
                  <a:lnTo>
                    <a:pt x="430" y="34"/>
                  </a:lnTo>
                  <a:lnTo>
                    <a:pt x="434" y="44"/>
                  </a:lnTo>
                  <a:lnTo>
                    <a:pt x="436" y="54"/>
                  </a:lnTo>
                  <a:lnTo>
                    <a:pt x="436" y="54"/>
                  </a:lnTo>
                  <a:lnTo>
                    <a:pt x="436" y="56"/>
                  </a:lnTo>
                  <a:lnTo>
                    <a:pt x="434" y="76"/>
                  </a:lnTo>
                  <a:lnTo>
                    <a:pt x="454" y="72"/>
                  </a:lnTo>
                  <a:lnTo>
                    <a:pt x="454" y="72"/>
                  </a:lnTo>
                  <a:lnTo>
                    <a:pt x="468" y="70"/>
                  </a:lnTo>
                  <a:lnTo>
                    <a:pt x="468" y="70"/>
                  </a:lnTo>
                  <a:lnTo>
                    <a:pt x="482" y="72"/>
                  </a:lnTo>
                  <a:lnTo>
                    <a:pt x="496" y="76"/>
                  </a:lnTo>
                  <a:lnTo>
                    <a:pt x="508" y="82"/>
                  </a:lnTo>
                  <a:lnTo>
                    <a:pt x="518" y="90"/>
                  </a:lnTo>
                  <a:lnTo>
                    <a:pt x="528" y="100"/>
                  </a:lnTo>
                  <a:lnTo>
                    <a:pt x="534" y="112"/>
                  </a:lnTo>
                  <a:lnTo>
                    <a:pt x="538" y="124"/>
                  </a:lnTo>
                  <a:lnTo>
                    <a:pt x="540" y="138"/>
                  </a:lnTo>
                  <a:lnTo>
                    <a:pt x="538" y="158"/>
                  </a:lnTo>
                  <a:lnTo>
                    <a:pt x="548" y="162"/>
                  </a:lnTo>
                  <a:lnTo>
                    <a:pt x="548" y="162"/>
                  </a:lnTo>
                  <a:lnTo>
                    <a:pt x="558" y="168"/>
                  </a:lnTo>
                  <a:lnTo>
                    <a:pt x="564" y="174"/>
                  </a:lnTo>
                  <a:lnTo>
                    <a:pt x="572" y="180"/>
                  </a:lnTo>
                  <a:lnTo>
                    <a:pt x="578" y="188"/>
                  </a:lnTo>
                  <a:lnTo>
                    <a:pt x="582" y="196"/>
                  </a:lnTo>
                  <a:lnTo>
                    <a:pt x="586" y="204"/>
                  </a:lnTo>
                  <a:lnTo>
                    <a:pt x="588" y="214"/>
                  </a:lnTo>
                  <a:lnTo>
                    <a:pt x="588" y="224"/>
                  </a:lnTo>
                  <a:lnTo>
                    <a:pt x="588" y="224"/>
                  </a:lnTo>
                  <a:lnTo>
                    <a:pt x="588" y="236"/>
                  </a:lnTo>
                  <a:lnTo>
                    <a:pt x="584" y="250"/>
                  </a:lnTo>
                  <a:lnTo>
                    <a:pt x="576" y="260"/>
                  </a:lnTo>
                  <a:lnTo>
                    <a:pt x="568" y="270"/>
                  </a:lnTo>
                  <a:lnTo>
                    <a:pt x="558" y="278"/>
                  </a:lnTo>
                  <a:lnTo>
                    <a:pt x="546" y="286"/>
                  </a:lnTo>
                  <a:lnTo>
                    <a:pt x="534" y="290"/>
                  </a:lnTo>
                  <a:lnTo>
                    <a:pt x="520" y="292"/>
                  </a:lnTo>
                  <a:lnTo>
                    <a:pt x="504" y="292"/>
                  </a:lnTo>
                  <a:lnTo>
                    <a:pt x="506" y="308"/>
                  </a:lnTo>
                  <a:lnTo>
                    <a:pt x="506" y="308"/>
                  </a:lnTo>
                  <a:lnTo>
                    <a:pt x="504" y="322"/>
                  </a:lnTo>
                  <a:lnTo>
                    <a:pt x="500" y="334"/>
                  </a:lnTo>
                  <a:lnTo>
                    <a:pt x="496" y="344"/>
                  </a:lnTo>
                  <a:lnTo>
                    <a:pt x="488" y="354"/>
                  </a:lnTo>
                  <a:lnTo>
                    <a:pt x="478" y="362"/>
                  </a:lnTo>
                  <a:lnTo>
                    <a:pt x="468" y="370"/>
                  </a:lnTo>
                  <a:lnTo>
                    <a:pt x="454" y="374"/>
                  </a:lnTo>
                  <a:lnTo>
                    <a:pt x="442" y="376"/>
                  </a:lnTo>
                  <a:lnTo>
                    <a:pt x="432" y="378"/>
                  </a:lnTo>
                  <a:lnTo>
                    <a:pt x="428" y="386"/>
                  </a:lnTo>
                  <a:lnTo>
                    <a:pt x="428" y="386"/>
                  </a:lnTo>
                  <a:lnTo>
                    <a:pt x="426" y="394"/>
                  </a:lnTo>
                  <a:lnTo>
                    <a:pt x="420" y="400"/>
                  </a:lnTo>
                  <a:lnTo>
                    <a:pt x="414" y="404"/>
                  </a:lnTo>
                  <a:lnTo>
                    <a:pt x="406" y="410"/>
                  </a:lnTo>
                  <a:lnTo>
                    <a:pt x="396" y="414"/>
                  </a:lnTo>
                  <a:lnTo>
                    <a:pt x="386" y="416"/>
                  </a:lnTo>
                  <a:lnTo>
                    <a:pt x="376" y="418"/>
                  </a:lnTo>
                  <a:lnTo>
                    <a:pt x="366" y="418"/>
                  </a:lnTo>
                  <a:lnTo>
                    <a:pt x="366" y="418"/>
                  </a:lnTo>
                  <a:lnTo>
                    <a:pt x="350" y="418"/>
                  </a:lnTo>
                  <a:lnTo>
                    <a:pt x="336" y="414"/>
                  </a:lnTo>
                  <a:lnTo>
                    <a:pt x="324" y="408"/>
                  </a:lnTo>
                  <a:lnTo>
                    <a:pt x="312" y="402"/>
                  </a:lnTo>
                  <a:lnTo>
                    <a:pt x="302" y="394"/>
                  </a:lnTo>
                  <a:lnTo>
                    <a:pt x="292" y="402"/>
                  </a:lnTo>
                  <a:lnTo>
                    <a:pt x="292" y="402"/>
                  </a:lnTo>
                  <a:lnTo>
                    <a:pt x="282" y="408"/>
                  </a:lnTo>
                  <a:lnTo>
                    <a:pt x="270" y="414"/>
                  </a:lnTo>
                  <a:lnTo>
                    <a:pt x="256" y="418"/>
                  </a:lnTo>
                  <a:lnTo>
                    <a:pt x="240" y="418"/>
                  </a:lnTo>
                  <a:lnTo>
                    <a:pt x="240" y="418"/>
                  </a:lnTo>
                  <a:lnTo>
                    <a:pt x="230" y="418"/>
                  </a:lnTo>
                  <a:lnTo>
                    <a:pt x="220" y="416"/>
                  </a:lnTo>
                  <a:lnTo>
                    <a:pt x="210" y="414"/>
                  </a:lnTo>
                  <a:lnTo>
                    <a:pt x="200" y="410"/>
                  </a:lnTo>
                  <a:lnTo>
                    <a:pt x="192" y="404"/>
                  </a:lnTo>
                  <a:lnTo>
                    <a:pt x="186" y="400"/>
                  </a:lnTo>
                  <a:lnTo>
                    <a:pt x="180" y="394"/>
                  </a:lnTo>
                  <a:lnTo>
                    <a:pt x="176" y="386"/>
                  </a:lnTo>
                  <a:lnTo>
                    <a:pt x="172" y="376"/>
                  </a:lnTo>
                  <a:lnTo>
                    <a:pt x="156" y="378"/>
                  </a:lnTo>
                  <a:lnTo>
                    <a:pt x="156" y="378"/>
                  </a:lnTo>
                  <a:lnTo>
                    <a:pt x="142" y="376"/>
                  </a:lnTo>
                  <a:lnTo>
                    <a:pt x="128" y="372"/>
                  </a:lnTo>
                  <a:lnTo>
                    <a:pt x="116" y="366"/>
                  </a:lnTo>
                  <a:lnTo>
                    <a:pt x="104" y="358"/>
                  </a:lnTo>
                  <a:lnTo>
                    <a:pt x="96" y="346"/>
                  </a:lnTo>
                  <a:lnTo>
                    <a:pt x="90" y="336"/>
                  </a:lnTo>
                  <a:lnTo>
                    <a:pt x="84" y="322"/>
                  </a:lnTo>
                  <a:lnTo>
                    <a:pt x="84" y="308"/>
                  </a:lnTo>
                  <a:lnTo>
                    <a:pt x="84" y="308"/>
                  </a:lnTo>
                  <a:lnTo>
                    <a:pt x="84" y="308"/>
                  </a:lnTo>
                  <a:lnTo>
                    <a:pt x="84" y="292"/>
                  </a:lnTo>
                  <a:lnTo>
                    <a:pt x="70" y="292"/>
                  </a:lnTo>
                  <a:lnTo>
                    <a:pt x="70" y="292"/>
                  </a:lnTo>
                  <a:lnTo>
                    <a:pt x="56" y="290"/>
                  </a:lnTo>
                  <a:lnTo>
                    <a:pt x="42" y="286"/>
                  </a:lnTo>
                  <a:lnTo>
                    <a:pt x="30" y="278"/>
                  </a:lnTo>
                  <a:lnTo>
                    <a:pt x="20" y="270"/>
                  </a:lnTo>
                  <a:lnTo>
                    <a:pt x="12" y="260"/>
                  </a:lnTo>
                  <a:lnTo>
                    <a:pt x="6" y="250"/>
                  </a:lnTo>
                  <a:lnTo>
                    <a:pt x="2" y="236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14"/>
                  </a:lnTo>
                  <a:lnTo>
                    <a:pt x="4" y="204"/>
                  </a:lnTo>
                  <a:lnTo>
                    <a:pt x="6" y="196"/>
                  </a:lnTo>
                  <a:lnTo>
                    <a:pt x="12" y="188"/>
                  </a:lnTo>
                  <a:lnTo>
                    <a:pt x="18" y="180"/>
                  </a:lnTo>
                  <a:lnTo>
                    <a:pt x="24" y="174"/>
                  </a:lnTo>
                  <a:lnTo>
                    <a:pt x="32" y="168"/>
                  </a:lnTo>
                  <a:lnTo>
                    <a:pt x="42" y="162"/>
                  </a:lnTo>
                  <a:lnTo>
                    <a:pt x="50" y="158"/>
                  </a:lnTo>
                  <a:lnTo>
                    <a:pt x="50" y="146"/>
                  </a:lnTo>
                  <a:lnTo>
                    <a:pt x="50" y="138"/>
                  </a:lnTo>
                  <a:lnTo>
                    <a:pt x="50" y="138"/>
                  </a:lnTo>
                  <a:lnTo>
                    <a:pt x="50" y="124"/>
                  </a:lnTo>
                  <a:lnTo>
                    <a:pt x="54" y="112"/>
                  </a:lnTo>
                  <a:lnTo>
                    <a:pt x="62" y="100"/>
                  </a:lnTo>
                  <a:lnTo>
                    <a:pt x="70" y="90"/>
                  </a:lnTo>
                  <a:lnTo>
                    <a:pt x="80" y="82"/>
                  </a:lnTo>
                  <a:lnTo>
                    <a:pt x="94" y="76"/>
                  </a:lnTo>
                  <a:lnTo>
                    <a:pt x="106" y="72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40" y="72"/>
                  </a:lnTo>
                  <a:lnTo>
                    <a:pt x="160" y="78"/>
                  </a:lnTo>
                  <a:lnTo>
                    <a:pt x="160" y="54"/>
                  </a:lnTo>
                  <a:lnTo>
                    <a:pt x="160" y="54"/>
                  </a:lnTo>
                  <a:lnTo>
                    <a:pt x="160" y="44"/>
                  </a:lnTo>
                  <a:lnTo>
                    <a:pt x="164" y="34"/>
                  </a:lnTo>
                  <a:lnTo>
                    <a:pt x="172" y="24"/>
                  </a:lnTo>
                  <a:lnTo>
                    <a:pt x="180" y="16"/>
                  </a:lnTo>
                  <a:lnTo>
                    <a:pt x="192" y="10"/>
                  </a:lnTo>
                  <a:lnTo>
                    <a:pt x="204" y="4"/>
                  </a:lnTo>
                  <a:lnTo>
                    <a:pt x="218" y="2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48" y="2"/>
                  </a:lnTo>
                  <a:lnTo>
                    <a:pt x="262" y="6"/>
                  </a:lnTo>
                  <a:lnTo>
                    <a:pt x="276" y="12"/>
                  </a:lnTo>
                  <a:lnTo>
                    <a:pt x="288" y="18"/>
                  </a:lnTo>
                  <a:lnTo>
                    <a:pt x="298" y="26"/>
                  </a:lnTo>
                  <a:lnTo>
                    <a:pt x="308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64" name="Freeform 154"/>
            <p:cNvSpPr>
              <a:spLocks/>
            </p:cNvSpPr>
            <p:nvPr/>
          </p:nvSpPr>
          <p:spPr bwMode="auto">
            <a:xfrm>
              <a:off x="6453" y="2510"/>
              <a:ext cx="134" cy="90"/>
            </a:xfrm>
            <a:custGeom>
              <a:avLst/>
              <a:gdLst>
                <a:gd name="T0" fmla="*/ 134 w 134"/>
                <a:gd name="T1" fmla="*/ 46 h 90"/>
                <a:gd name="T2" fmla="*/ 134 w 134"/>
                <a:gd name="T3" fmla="*/ 46 h 90"/>
                <a:gd name="T4" fmla="*/ 134 w 134"/>
                <a:gd name="T5" fmla="*/ 54 h 90"/>
                <a:gd name="T6" fmla="*/ 130 w 134"/>
                <a:gd name="T7" fmla="*/ 64 h 90"/>
                <a:gd name="T8" fmla="*/ 122 w 134"/>
                <a:gd name="T9" fmla="*/ 70 h 90"/>
                <a:gd name="T10" fmla="*/ 114 w 134"/>
                <a:gd name="T11" fmla="*/ 78 h 90"/>
                <a:gd name="T12" fmla="*/ 104 w 134"/>
                <a:gd name="T13" fmla="*/ 82 h 90"/>
                <a:gd name="T14" fmla="*/ 94 w 134"/>
                <a:gd name="T15" fmla="*/ 88 h 90"/>
                <a:gd name="T16" fmla="*/ 80 w 134"/>
                <a:gd name="T17" fmla="*/ 90 h 90"/>
                <a:gd name="T18" fmla="*/ 68 w 134"/>
                <a:gd name="T19" fmla="*/ 90 h 90"/>
                <a:gd name="T20" fmla="*/ 68 w 134"/>
                <a:gd name="T21" fmla="*/ 90 h 90"/>
                <a:gd name="T22" fmla="*/ 54 w 134"/>
                <a:gd name="T23" fmla="*/ 90 h 90"/>
                <a:gd name="T24" fmla="*/ 42 w 134"/>
                <a:gd name="T25" fmla="*/ 88 h 90"/>
                <a:gd name="T26" fmla="*/ 30 w 134"/>
                <a:gd name="T27" fmla="*/ 82 h 90"/>
                <a:gd name="T28" fmla="*/ 20 w 134"/>
                <a:gd name="T29" fmla="*/ 78 h 90"/>
                <a:gd name="T30" fmla="*/ 12 w 134"/>
                <a:gd name="T31" fmla="*/ 70 h 90"/>
                <a:gd name="T32" fmla="*/ 6 w 134"/>
                <a:gd name="T33" fmla="*/ 64 h 90"/>
                <a:gd name="T34" fmla="*/ 2 w 134"/>
                <a:gd name="T35" fmla="*/ 54 h 90"/>
                <a:gd name="T36" fmla="*/ 0 w 134"/>
                <a:gd name="T37" fmla="*/ 46 h 90"/>
                <a:gd name="T38" fmla="*/ 0 w 134"/>
                <a:gd name="T39" fmla="*/ 46 h 90"/>
                <a:gd name="T40" fmla="*/ 2 w 134"/>
                <a:gd name="T41" fmla="*/ 36 h 90"/>
                <a:gd name="T42" fmla="*/ 6 w 134"/>
                <a:gd name="T43" fmla="*/ 28 h 90"/>
                <a:gd name="T44" fmla="*/ 12 w 134"/>
                <a:gd name="T45" fmla="*/ 20 h 90"/>
                <a:gd name="T46" fmla="*/ 20 w 134"/>
                <a:gd name="T47" fmla="*/ 14 h 90"/>
                <a:gd name="T48" fmla="*/ 30 w 134"/>
                <a:gd name="T49" fmla="*/ 8 h 90"/>
                <a:gd name="T50" fmla="*/ 42 w 134"/>
                <a:gd name="T51" fmla="*/ 4 h 90"/>
                <a:gd name="T52" fmla="*/ 54 w 134"/>
                <a:gd name="T53" fmla="*/ 2 h 90"/>
                <a:gd name="T54" fmla="*/ 68 w 134"/>
                <a:gd name="T55" fmla="*/ 0 h 90"/>
                <a:gd name="T56" fmla="*/ 68 w 134"/>
                <a:gd name="T57" fmla="*/ 0 h 90"/>
                <a:gd name="T58" fmla="*/ 80 w 134"/>
                <a:gd name="T59" fmla="*/ 2 h 90"/>
                <a:gd name="T60" fmla="*/ 94 w 134"/>
                <a:gd name="T61" fmla="*/ 4 h 90"/>
                <a:gd name="T62" fmla="*/ 104 w 134"/>
                <a:gd name="T63" fmla="*/ 8 h 90"/>
                <a:gd name="T64" fmla="*/ 114 w 134"/>
                <a:gd name="T65" fmla="*/ 14 h 90"/>
                <a:gd name="T66" fmla="*/ 122 w 134"/>
                <a:gd name="T67" fmla="*/ 20 h 90"/>
                <a:gd name="T68" fmla="*/ 130 w 134"/>
                <a:gd name="T69" fmla="*/ 28 h 90"/>
                <a:gd name="T70" fmla="*/ 134 w 134"/>
                <a:gd name="T71" fmla="*/ 36 h 90"/>
                <a:gd name="T72" fmla="*/ 134 w 134"/>
                <a:gd name="T73" fmla="*/ 46 h 90"/>
                <a:gd name="T74" fmla="*/ 134 w 134"/>
                <a:gd name="T75" fmla="*/ 4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90">
                  <a:moveTo>
                    <a:pt x="134" y="46"/>
                  </a:moveTo>
                  <a:lnTo>
                    <a:pt x="134" y="46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2" y="70"/>
                  </a:lnTo>
                  <a:lnTo>
                    <a:pt x="114" y="78"/>
                  </a:lnTo>
                  <a:lnTo>
                    <a:pt x="104" y="82"/>
                  </a:lnTo>
                  <a:lnTo>
                    <a:pt x="94" y="88"/>
                  </a:lnTo>
                  <a:lnTo>
                    <a:pt x="80" y="90"/>
                  </a:lnTo>
                  <a:lnTo>
                    <a:pt x="68" y="90"/>
                  </a:lnTo>
                  <a:lnTo>
                    <a:pt x="68" y="90"/>
                  </a:lnTo>
                  <a:lnTo>
                    <a:pt x="54" y="90"/>
                  </a:lnTo>
                  <a:lnTo>
                    <a:pt x="42" y="88"/>
                  </a:lnTo>
                  <a:lnTo>
                    <a:pt x="30" y="82"/>
                  </a:lnTo>
                  <a:lnTo>
                    <a:pt x="20" y="78"/>
                  </a:lnTo>
                  <a:lnTo>
                    <a:pt x="12" y="70"/>
                  </a:lnTo>
                  <a:lnTo>
                    <a:pt x="6" y="64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36"/>
                  </a:lnTo>
                  <a:lnTo>
                    <a:pt x="6" y="28"/>
                  </a:lnTo>
                  <a:lnTo>
                    <a:pt x="12" y="20"/>
                  </a:lnTo>
                  <a:lnTo>
                    <a:pt x="20" y="14"/>
                  </a:lnTo>
                  <a:lnTo>
                    <a:pt x="30" y="8"/>
                  </a:lnTo>
                  <a:lnTo>
                    <a:pt x="42" y="4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0" y="2"/>
                  </a:lnTo>
                  <a:lnTo>
                    <a:pt x="94" y="4"/>
                  </a:lnTo>
                  <a:lnTo>
                    <a:pt x="104" y="8"/>
                  </a:lnTo>
                  <a:lnTo>
                    <a:pt x="114" y="14"/>
                  </a:lnTo>
                  <a:lnTo>
                    <a:pt x="122" y="20"/>
                  </a:lnTo>
                  <a:lnTo>
                    <a:pt x="130" y="28"/>
                  </a:lnTo>
                  <a:lnTo>
                    <a:pt x="134" y="36"/>
                  </a:lnTo>
                  <a:lnTo>
                    <a:pt x="134" y="46"/>
                  </a:lnTo>
                  <a:lnTo>
                    <a:pt x="134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55"/>
            <p:cNvSpPr>
              <a:spLocks noEditPoints="1"/>
            </p:cNvSpPr>
            <p:nvPr/>
          </p:nvSpPr>
          <p:spPr bwMode="auto">
            <a:xfrm>
              <a:off x="6443" y="2500"/>
              <a:ext cx="154" cy="110"/>
            </a:xfrm>
            <a:custGeom>
              <a:avLst/>
              <a:gdLst>
                <a:gd name="T0" fmla="*/ 0 w 154"/>
                <a:gd name="T1" fmla="*/ 56 h 110"/>
                <a:gd name="T2" fmla="*/ 6 w 154"/>
                <a:gd name="T3" fmla="*/ 78 h 110"/>
                <a:gd name="T4" fmla="*/ 22 w 154"/>
                <a:gd name="T5" fmla="*/ 94 h 110"/>
                <a:gd name="T6" fmla="*/ 46 w 154"/>
                <a:gd name="T7" fmla="*/ 106 h 110"/>
                <a:gd name="T8" fmla="*/ 78 w 154"/>
                <a:gd name="T9" fmla="*/ 110 h 110"/>
                <a:gd name="T10" fmla="*/ 94 w 154"/>
                <a:gd name="T11" fmla="*/ 110 h 110"/>
                <a:gd name="T12" fmla="*/ 120 w 154"/>
                <a:gd name="T13" fmla="*/ 102 h 110"/>
                <a:gd name="T14" fmla="*/ 142 w 154"/>
                <a:gd name="T15" fmla="*/ 86 h 110"/>
                <a:gd name="T16" fmla="*/ 154 w 154"/>
                <a:gd name="T17" fmla="*/ 66 h 110"/>
                <a:gd name="T18" fmla="*/ 154 w 154"/>
                <a:gd name="T19" fmla="*/ 56 h 110"/>
                <a:gd name="T20" fmla="*/ 148 w 154"/>
                <a:gd name="T21" fmla="*/ 34 h 110"/>
                <a:gd name="T22" fmla="*/ 132 w 154"/>
                <a:gd name="T23" fmla="*/ 16 h 110"/>
                <a:gd name="T24" fmla="*/ 108 w 154"/>
                <a:gd name="T25" fmla="*/ 4 h 110"/>
                <a:gd name="T26" fmla="*/ 78 w 154"/>
                <a:gd name="T27" fmla="*/ 0 h 110"/>
                <a:gd name="T28" fmla="*/ 62 w 154"/>
                <a:gd name="T29" fmla="*/ 2 h 110"/>
                <a:gd name="T30" fmla="*/ 34 w 154"/>
                <a:gd name="T31" fmla="*/ 10 h 110"/>
                <a:gd name="T32" fmla="*/ 12 w 154"/>
                <a:gd name="T33" fmla="*/ 24 h 110"/>
                <a:gd name="T34" fmla="*/ 2 w 154"/>
                <a:gd name="T35" fmla="*/ 44 h 110"/>
                <a:gd name="T36" fmla="*/ 0 w 154"/>
                <a:gd name="T37" fmla="*/ 56 h 110"/>
                <a:gd name="T38" fmla="*/ 20 w 154"/>
                <a:gd name="T39" fmla="*/ 56 h 110"/>
                <a:gd name="T40" fmla="*/ 24 w 154"/>
                <a:gd name="T41" fmla="*/ 42 h 110"/>
                <a:gd name="T42" fmla="*/ 38 w 154"/>
                <a:gd name="T43" fmla="*/ 32 h 110"/>
                <a:gd name="T44" fmla="*/ 56 w 154"/>
                <a:gd name="T45" fmla="*/ 24 h 110"/>
                <a:gd name="T46" fmla="*/ 78 w 154"/>
                <a:gd name="T47" fmla="*/ 20 h 110"/>
                <a:gd name="T48" fmla="*/ 88 w 154"/>
                <a:gd name="T49" fmla="*/ 22 h 110"/>
                <a:gd name="T50" fmla="*/ 108 w 154"/>
                <a:gd name="T51" fmla="*/ 26 h 110"/>
                <a:gd name="T52" fmla="*/ 124 w 154"/>
                <a:gd name="T53" fmla="*/ 36 h 110"/>
                <a:gd name="T54" fmla="*/ 134 w 154"/>
                <a:gd name="T55" fmla="*/ 48 h 110"/>
                <a:gd name="T56" fmla="*/ 134 w 154"/>
                <a:gd name="T57" fmla="*/ 56 h 110"/>
                <a:gd name="T58" fmla="*/ 130 w 154"/>
                <a:gd name="T59" fmla="*/ 68 h 110"/>
                <a:gd name="T60" fmla="*/ 118 w 154"/>
                <a:gd name="T61" fmla="*/ 80 h 110"/>
                <a:gd name="T62" fmla="*/ 100 w 154"/>
                <a:gd name="T63" fmla="*/ 88 h 110"/>
                <a:gd name="T64" fmla="*/ 78 w 154"/>
                <a:gd name="T65" fmla="*/ 90 h 110"/>
                <a:gd name="T66" fmla="*/ 66 w 154"/>
                <a:gd name="T67" fmla="*/ 90 h 110"/>
                <a:gd name="T68" fmla="*/ 46 w 154"/>
                <a:gd name="T69" fmla="*/ 84 h 110"/>
                <a:gd name="T70" fmla="*/ 30 w 154"/>
                <a:gd name="T71" fmla="*/ 74 h 110"/>
                <a:gd name="T72" fmla="*/ 22 w 154"/>
                <a:gd name="T73" fmla="*/ 62 h 110"/>
                <a:gd name="T74" fmla="*/ 20 w 154"/>
                <a:gd name="T75" fmla="*/ 5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" h="110"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6" y="78"/>
                  </a:lnTo>
                  <a:lnTo>
                    <a:pt x="12" y="86"/>
                  </a:lnTo>
                  <a:lnTo>
                    <a:pt x="22" y="94"/>
                  </a:lnTo>
                  <a:lnTo>
                    <a:pt x="34" y="102"/>
                  </a:lnTo>
                  <a:lnTo>
                    <a:pt x="46" y="106"/>
                  </a:lnTo>
                  <a:lnTo>
                    <a:pt x="62" y="110"/>
                  </a:lnTo>
                  <a:lnTo>
                    <a:pt x="78" y="110"/>
                  </a:lnTo>
                  <a:lnTo>
                    <a:pt x="78" y="110"/>
                  </a:lnTo>
                  <a:lnTo>
                    <a:pt x="94" y="110"/>
                  </a:lnTo>
                  <a:lnTo>
                    <a:pt x="108" y="106"/>
                  </a:lnTo>
                  <a:lnTo>
                    <a:pt x="120" y="102"/>
                  </a:lnTo>
                  <a:lnTo>
                    <a:pt x="132" y="94"/>
                  </a:lnTo>
                  <a:lnTo>
                    <a:pt x="142" y="86"/>
                  </a:lnTo>
                  <a:lnTo>
                    <a:pt x="148" y="78"/>
                  </a:lnTo>
                  <a:lnTo>
                    <a:pt x="154" y="66"/>
                  </a:lnTo>
                  <a:lnTo>
                    <a:pt x="154" y="56"/>
                  </a:lnTo>
                  <a:lnTo>
                    <a:pt x="154" y="56"/>
                  </a:lnTo>
                  <a:lnTo>
                    <a:pt x="154" y="44"/>
                  </a:lnTo>
                  <a:lnTo>
                    <a:pt x="148" y="34"/>
                  </a:lnTo>
                  <a:lnTo>
                    <a:pt x="142" y="24"/>
                  </a:lnTo>
                  <a:lnTo>
                    <a:pt x="132" y="16"/>
                  </a:lnTo>
                  <a:lnTo>
                    <a:pt x="120" y="10"/>
                  </a:lnTo>
                  <a:lnTo>
                    <a:pt x="108" y="4"/>
                  </a:lnTo>
                  <a:lnTo>
                    <a:pt x="94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2" y="2"/>
                  </a:lnTo>
                  <a:lnTo>
                    <a:pt x="46" y="4"/>
                  </a:lnTo>
                  <a:lnTo>
                    <a:pt x="34" y="10"/>
                  </a:lnTo>
                  <a:lnTo>
                    <a:pt x="22" y="16"/>
                  </a:lnTo>
                  <a:lnTo>
                    <a:pt x="12" y="24"/>
                  </a:lnTo>
                  <a:lnTo>
                    <a:pt x="6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  <a:moveTo>
                    <a:pt x="20" y="56"/>
                  </a:moveTo>
                  <a:lnTo>
                    <a:pt x="20" y="56"/>
                  </a:lnTo>
                  <a:lnTo>
                    <a:pt x="22" y="48"/>
                  </a:lnTo>
                  <a:lnTo>
                    <a:pt x="24" y="42"/>
                  </a:lnTo>
                  <a:lnTo>
                    <a:pt x="30" y="36"/>
                  </a:lnTo>
                  <a:lnTo>
                    <a:pt x="38" y="32"/>
                  </a:lnTo>
                  <a:lnTo>
                    <a:pt x="46" y="26"/>
                  </a:lnTo>
                  <a:lnTo>
                    <a:pt x="56" y="24"/>
                  </a:lnTo>
                  <a:lnTo>
                    <a:pt x="66" y="22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88" y="22"/>
                  </a:lnTo>
                  <a:lnTo>
                    <a:pt x="100" y="24"/>
                  </a:lnTo>
                  <a:lnTo>
                    <a:pt x="108" y="26"/>
                  </a:lnTo>
                  <a:lnTo>
                    <a:pt x="118" y="32"/>
                  </a:lnTo>
                  <a:lnTo>
                    <a:pt x="124" y="36"/>
                  </a:lnTo>
                  <a:lnTo>
                    <a:pt x="130" y="42"/>
                  </a:lnTo>
                  <a:lnTo>
                    <a:pt x="134" y="48"/>
                  </a:lnTo>
                  <a:lnTo>
                    <a:pt x="134" y="56"/>
                  </a:lnTo>
                  <a:lnTo>
                    <a:pt x="134" y="56"/>
                  </a:lnTo>
                  <a:lnTo>
                    <a:pt x="134" y="62"/>
                  </a:lnTo>
                  <a:lnTo>
                    <a:pt x="130" y="68"/>
                  </a:lnTo>
                  <a:lnTo>
                    <a:pt x="124" y="74"/>
                  </a:lnTo>
                  <a:lnTo>
                    <a:pt x="118" y="80"/>
                  </a:lnTo>
                  <a:lnTo>
                    <a:pt x="108" y="84"/>
                  </a:lnTo>
                  <a:lnTo>
                    <a:pt x="100" y="88"/>
                  </a:lnTo>
                  <a:lnTo>
                    <a:pt x="88" y="90"/>
                  </a:lnTo>
                  <a:lnTo>
                    <a:pt x="78" y="90"/>
                  </a:lnTo>
                  <a:lnTo>
                    <a:pt x="78" y="90"/>
                  </a:lnTo>
                  <a:lnTo>
                    <a:pt x="66" y="90"/>
                  </a:lnTo>
                  <a:lnTo>
                    <a:pt x="56" y="88"/>
                  </a:lnTo>
                  <a:lnTo>
                    <a:pt x="46" y="84"/>
                  </a:lnTo>
                  <a:lnTo>
                    <a:pt x="38" y="80"/>
                  </a:lnTo>
                  <a:lnTo>
                    <a:pt x="30" y="74"/>
                  </a:lnTo>
                  <a:lnTo>
                    <a:pt x="24" y="68"/>
                  </a:lnTo>
                  <a:lnTo>
                    <a:pt x="22" y="62"/>
                  </a:lnTo>
                  <a:lnTo>
                    <a:pt x="20" y="56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56"/>
            <p:cNvSpPr>
              <a:spLocks/>
            </p:cNvSpPr>
            <p:nvPr/>
          </p:nvSpPr>
          <p:spPr bwMode="auto">
            <a:xfrm>
              <a:off x="6453" y="2510"/>
              <a:ext cx="134" cy="90"/>
            </a:xfrm>
            <a:custGeom>
              <a:avLst/>
              <a:gdLst>
                <a:gd name="T0" fmla="*/ 134 w 134"/>
                <a:gd name="T1" fmla="*/ 46 h 90"/>
                <a:gd name="T2" fmla="*/ 134 w 134"/>
                <a:gd name="T3" fmla="*/ 46 h 90"/>
                <a:gd name="T4" fmla="*/ 134 w 134"/>
                <a:gd name="T5" fmla="*/ 54 h 90"/>
                <a:gd name="T6" fmla="*/ 130 w 134"/>
                <a:gd name="T7" fmla="*/ 64 h 90"/>
                <a:gd name="T8" fmla="*/ 122 w 134"/>
                <a:gd name="T9" fmla="*/ 70 h 90"/>
                <a:gd name="T10" fmla="*/ 114 w 134"/>
                <a:gd name="T11" fmla="*/ 78 h 90"/>
                <a:gd name="T12" fmla="*/ 104 w 134"/>
                <a:gd name="T13" fmla="*/ 82 h 90"/>
                <a:gd name="T14" fmla="*/ 94 w 134"/>
                <a:gd name="T15" fmla="*/ 88 h 90"/>
                <a:gd name="T16" fmla="*/ 80 w 134"/>
                <a:gd name="T17" fmla="*/ 90 h 90"/>
                <a:gd name="T18" fmla="*/ 68 w 134"/>
                <a:gd name="T19" fmla="*/ 90 h 90"/>
                <a:gd name="T20" fmla="*/ 68 w 134"/>
                <a:gd name="T21" fmla="*/ 90 h 90"/>
                <a:gd name="T22" fmla="*/ 54 w 134"/>
                <a:gd name="T23" fmla="*/ 90 h 90"/>
                <a:gd name="T24" fmla="*/ 42 w 134"/>
                <a:gd name="T25" fmla="*/ 88 h 90"/>
                <a:gd name="T26" fmla="*/ 30 w 134"/>
                <a:gd name="T27" fmla="*/ 82 h 90"/>
                <a:gd name="T28" fmla="*/ 20 w 134"/>
                <a:gd name="T29" fmla="*/ 78 h 90"/>
                <a:gd name="T30" fmla="*/ 12 w 134"/>
                <a:gd name="T31" fmla="*/ 70 h 90"/>
                <a:gd name="T32" fmla="*/ 6 w 134"/>
                <a:gd name="T33" fmla="*/ 64 h 90"/>
                <a:gd name="T34" fmla="*/ 2 w 134"/>
                <a:gd name="T35" fmla="*/ 54 h 90"/>
                <a:gd name="T36" fmla="*/ 0 w 134"/>
                <a:gd name="T37" fmla="*/ 46 h 90"/>
                <a:gd name="T38" fmla="*/ 0 w 134"/>
                <a:gd name="T39" fmla="*/ 46 h 90"/>
                <a:gd name="T40" fmla="*/ 2 w 134"/>
                <a:gd name="T41" fmla="*/ 36 h 90"/>
                <a:gd name="T42" fmla="*/ 6 w 134"/>
                <a:gd name="T43" fmla="*/ 28 h 90"/>
                <a:gd name="T44" fmla="*/ 12 w 134"/>
                <a:gd name="T45" fmla="*/ 20 h 90"/>
                <a:gd name="T46" fmla="*/ 20 w 134"/>
                <a:gd name="T47" fmla="*/ 14 h 90"/>
                <a:gd name="T48" fmla="*/ 30 w 134"/>
                <a:gd name="T49" fmla="*/ 8 h 90"/>
                <a:gd name="T50" fmla="*/ 42 w 134"/>
                <a:gd name="T51" fmla="*/ 4 h 90"/>
                <a:gd name="T52" fmla="*/ 54 w 134"/>
                <a:gd name="T53" fmla="*/ 2 h 90"/>
                <a:gd name="T54" fmla="*/ 68 w 134"/>
                <a:gd name="T55" fmla="*/ 0 h 90"/>
                <a:gd name="T56" fmla="*/ 68 w 134"/>
                <a:gd name="T57" fmla="*/ 0 h 90"/>
                <a:gd name="T58" fmla="*/ 80 w 134"/>
                <a:gd name="T59" fmla="*/ 2 h 90"/>
                <a:gd name="T60" fmla="*/ 94 w 134"/>
                <a:gd name="T61" fmla="*/ 4 h 90"/>
                <a:gd name="T62" fmla="*/ 104 w 134"/>
                <a:gd name="T63" fmla="*/ 8 h 90"/>
                <a:gd name="T64" fmla="*/ 114 w 134"/>
                <a:gd name="T65" fmla="*/ 14 h 90"/>
                <a:gd name="T66" fmla="*/ 122 w 134"/>
                <a:gd name="T67" fmla="*/ 20 h 90"/>
                <a:gd name="T68" fmla="*/ 130 w 134"/>
                <a:gd name="T69" fmla="*/ 28 h 90"/>
                <a:gd name="T70" fmla="*/ 134 w 134"/>
                <a:gd name="T71" fmla="*/ 36 h 90"/>
                <a:gd name="T72" fmla="*/ 134 w 134"/>
                <a:gd name="T73" fmla="*/ 46 h 90"/>
                <a:gd name="T74" fmla="*/ 134 w 134"/>
                <a:gd name="T75" fmla="*/ 4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90">
                  <a:moveTo>
                    <a:pt x="134" y="46"/>
                  </a:moveTo>
                  <a:lnTo>
                    <a:pt x="134" y="46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2" y="70"/>
                  </a:lnTo>
                  <a:lnTo>
                    <a:pt x="114" y="78"/>
                  </a:lnTo>
                  <a:lnTo>
                    <a:pt x="104" y="82"/>
                  </a:lnTo>
                  <a:lnTo>
                    <a:pt x="94" y="88"/>
                  </a:lnTo>
                  <a:lnTo>
                    <a:pt x="80" y="90"/>
                  </a:lnTo>
                  <a:lnTo>
                    <a:pt x="68" y="90"/>
                  </a:lnTo>
                  <a:lnTo>
                    <a:pt x="68" y="90"/>
                  </a:lnTo>
                  <a:lnTo>
                    <a:pt x="54" y="90"/>
                  </a:lnTo>
                  <a:lnTo>
                    <a:pt x="42" y="88"/>
                  </a:lnTo>
                  <a:lnTo>
                    <a:pt x="30" y="82"/>
                  </a:lnTo>
                  <a:lnTo>
                    <a:pt x="20" y="78"/>
                  </a:lnTo>
                  <a:lnTo>
                    <a:pt x="12" y="70"/>
                  </a:lnTo>
                  <a:lnTo>
                    <a:pt x="6" y="64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36"/>
                  </a:lnTo>
                  <a:lnTo>
                    <a:pt x="6" y="28"/>
                  </a:lnTo>
                  <a:lnTo>
                    <a:pt x="12" y="20"/>
                  </a:lnTo>
                  <a:lnTo>
                    <a:pt x="20" y="14"/>
                  </a:lnTo>
                  <a:lnTo>
                    <a:pt x="30" y="8"/>
                  </a:lnTo>
                  <a:lnTo>
                    <a:pt x="42" y="4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0" y="2"/>
                  </a:lnTo>
                  <a:lnTo>
                    <a:pt x="94" y="4"/>
                  </a:lnTo>
                  <a:lnTo>
                    <a:pt x="104" y="8"/>
                  </a:lnTo>
                  <a:lnTo>
                    <a:pt x="114" y="14"/>
                  </a:lnTo>
                  <a:lnTo>
                    <a:pt x="122" y="20"/>
                  </a:lnTo>
                  <a:lnTo>
                    <a:pt x="130" y="28"/>
                  </a:lnTo>
                  <a:lnTo>
                    <a:pt x="134" y="36"/>
                  </a:lnTo>
                  <a:lnTo>
                    <a:pt x="134" y="46"/>
                  </a:lnTo>
                  <a:lnTo>
                    <a:pt x="134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57"/>
            <p:cNvSpPr>
              <a:spLocks/>
            </p:cNvSpPr>
            <p:nvPr/>
          </p:nvSpPr>
          <p:spPr bwMode="auto">
            <a:xfrm>
              <a:off x="6459" y="2528"/>
              <a:ext cx="128" cy="72"/>
            </a:xfrm>
            <a:custGeom>
              <a:avLst/>
              <a:gdLst>
                <a:gd name="T0" fmla="*/ 114 w 128"/>
                <a:gd name="T1" fmla="*/ 0 h 72"/>
                <a:gd name="T2" fmla="*/ 114 w 128"/>
                <a:gd name="T3" fmla="*/ 0 h 72"/>
                <a:gd name="T4" fmla="*/ 118 w 128"/>
                <a:gd name="T5" fmla="*/ 8 h 72"/>
                <a:gd name="T6" fmla="*/ 118 w 128"/>
                <a:gd name="T7" fmla="*/ 16 h 72"/>
                <a:gd name="T8" fmla="*/ 118 w 128"/>
                <a:gd name="T9" fmla="*/ 16 h 72"/>
                <a:gd name="T10" fmla="*/ 118 w 128"/>
                <a:gd name="T11" fmla="*/ 26 h 72"/>
                <a:gd name="T12" fmla="*/ 114 w 128"/>
                <a:gd name="T13" fmla="*/ 34 h 72"/>
                <a:gd name="T14" fmla="*/ 108 w 128"/>
                <a:gd name="T15" fmla="*/ 42 h 72"/>
                <a:gd name="T16" fmla="*/ 100 w 128"/>
                <a:gd name="T17" fmla="*/ 48 h 72"/>
                <a:gd name="T18" fmla="*/ 90 w 128"/>
                <a:gd name="T19" fmla="*/ 54 h 72"/>
                <a:gd name="T20" fmla="*/ 78 w 128"/>
                <a:gd name="T21" fmla="*/ 58 h 72"/>
                <a:gd name="T22" fmla="*/ 66 w 128"/>
                <a:gd name="T23" fmla="*/ 60 h 72"/>
                <a:gd name="T24" fmla="*/ 52 w 128"/>
                <a:gd name="T25" fmla="*/ 62 h 72"/>
                <a:gd name="T26" fmla="*/ 52 w 128"/>
                <a:gd name="T27" fmla="*/ 62 h 72"/>
                <a:gd name="T28" fmla="*/ 36 w 128"/>
                <a:gd name="T29" fmla="*/ 60 h 72"/>
                <a:gd name="T30" fmla="*/ 22 w 128"/>
                <a:gd name="T31" fmla="*/ 58 h 72"/>
                <a:gd name="T32" fmla="*/ 10 w 128"/>
                <a:gd name="T33" fmla="*/ 52 h 72"/>
                <a:gd name="T34" fmla="*/ 0 w 128"/>
                <a:gd name="T35" fmla="*/ 44 h 72"/>
                <a:gd name="T36" fmla="*/ 0 w 128"/>
                <a:gd name="T37" fmla="*/ 44 h 72"/>
                <a:gd name="T38" fmla="*/ 4 w 128"/>
                <a:gd name="T39" fmla="*/ 50 h 72"/>
                <a:gd name="T40" fmla="*/ 10 w 128"/>
                <a:gd name="T41" fmla="*/ 56 h 72"/>
                <a:gd name="T42" fmla="*/ 24 w 128"/>
                <a:gd name="T43" fmla="*/ 64 h 72"/>
                <a:gd name="T44" fmla="*/ 42 w 128"/>
                <a:gd name="T45" fmla="*/ 70 h 72"/>
                <a:gd name="T46" fmla="*/ 62 w 128"/>
                <a:gd name="T47" fmla="*/ 72 h 72"/>
                <a:gd name="T48" fmla="*/ 62 w 128"/>
                <a:gd name="T49" fmla="*/ 72 h 72"/>
                <a:gd name="T50" fmla="*/ 74 w 128"/>
                <a:gd name="T51" fmla="*/ 72 h 72"/>
                <a:gd name="T52" fmla="*/ 88 w 128"/>
                <a:gd name="T53" fmla="*/ 70 h 72"/>
                <a:gd name="T54" fmla="*/ 98 w 128"/>
                <a:gd name="T55" fmla="*/ 64 h 72"/>
                <a:gd name="T56" fmla="*/ 108 w 128"/>
                <a:gd name="T57" fmla="*/ 60 h 72"/>
                <a:gd name="T58" fmla="*/ 116 w 128"/>
                <a:gd name="T59" fmla="*/ 52 h 72"/>
                <a:gd name="T60" fmla="*/ 124 w 128"/>
                <a:gd name="T61" fmla="*/ 46 h 72"/>
                <a:gd name="T62" fmla="*/ 128 w 128"/>
                <a:gd name="T63" fmla="*/ 36 h 72"/>
                <a:gd name="T64" fmla="*/ 128 w 128"/>
                <a:gd name="T65" fmla="*/ 28 h 72"/>
                <a:gd name="T66" fmla="*/ 128 w 128"/>
                <a:gd name="T67" fmla="*/ 28 h 72"/>
                <a:gd name="T68" fmla="*/ 128 w 128"/>
                <a:gd name="T69" fmla="*/ 20 h 72"/>
                <a:gd name="T70" fmla="*/ 124 w 128"/>
                <a:gd name="T71" fmla="*/ 12 h 72"/>
                <a:gd name="T72" fmla="*/ 120 w 128"/>
                <a:gd name="T73" fmla="*/ 6 h 72"/>
                <a:gd name="T74" fmla="*/ 114 w 128"/>
                <a:gd name="T75" fmla="*/ 0 h 72"/>
                <a:gd name="T76" fmla="*/ 114 w 128"/>
                <a:gd name="T7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8" h="72">
                  <a:moveTo>
                    <a:pt x="114" y="0"/>
                  </a:moveTo>
                  <a:lnTo>
                    <a:pt x="114" y="0"/>
                  </a:lnTo>
                  <a:lnTo>
                    <a:pt x="118" y="8"/>
                  </a:lnTo>
                  <a:lnTo>
                    <a:pt x="118" y="16"/>
                  </a:lnTo>
                  <a:lnTo>
                    <a:pt x="118" y="16"/>
                  </a:lnTo>
                  <a:lnTo>
                    <a:pt x="118" y="26"/>
                  </a:lnTo>
                  <a:lnTo>
                    <a:pt x="114" y="34"/>
                  </a:lnTo>
                  <a:lnTo>
                    <a:pt x="108" y="42"/>
                  </a:lnTo>
                  <a:lnTo>
                    <a:pt x="100" y="48"/>
                  </a:lnTo>
                  <a:lnTo>
                    <a:pt x="90" y="54"/>
                  </a:lnTo>
                  <a:lnTo>
                    <a:pt x="78" y="58"/>
                  </a:lnTo>
                  <a:lnTo>
                    <a:pt x="66" y="60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36" y="60"/>
                  </a:lnTo>
                  <a:lnTo>
                    <a:pt x="22" y="58"/>
                  </a:lnTo>
                  <a:lnTo>
                    <a:pt x="10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10" y="56"/>
                  </a:lnTo>
                  <a:lnTo>
                    <a:pt x="24" y="64"/>
                  </a:lnTo>
                  <a:lnTo>
                    <a:pt x="42" y="70"/>
                  </a:lnTo>
                  <a:lnTo>
                    <a:pt x="62" y="72"/>
                  </a:lnTo>
                  <a:lnTo>
                    <a:pt x="62" y="72"/>
                  </a:lnTo>
                  <a:lnTo>
                    <a:pt x="74" y="72"/>
                  </a:lnTo>
                  <a:lnTo>
                    <a:pt x="88" y="70"/>
                  </a:lnTo>
                  <a:lnTo>
                    <a:pt x="98" y="64"/>
                  </a:lnTo>
                  <a:lnTo>
                    <a:pt x="108" y="60"/>
                  </a:lnTo>
                  <a:lnTo>
                    <a:pt x="116" y="52"/>
                  </a:lnTo>
                  <a:lnTo>
                    <a:pt x="124" y="46"/>
                  </a:lnTo>
                  <a:lnTo>
                    <a:pt x="128" y="36"/>
                  </a:lnTo>
                  <a:lnTo>
                    <a:pt x="128" y="28"/>
                  </a:lnTo>
                  <a:lnTo>
                    <a:pt x="128" y="28"/>
                  </a:lnTo>
                  <a:lnTo>
                    <a:pt x="128" y="20"/>
                  </a:lnTo>
                  <a:lnTo>
                    <a:pt x="124" y="12"/>
                  </a:lnTo>
                  <a:lnTo>
                    <a:pt x="120" y="6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FC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58"/>
            <p:cNvSpPr>
              <a:spLocks noEditPoints="1"/>
            </p:cNvSpPr>
            <p:nvPr/>
          </p:nvSpPr>
          <p:spPr bwMode="auto">
            <a:xfrm>
              <a:off x="6503" y="2584"/>
              <a:ext cx="98" cy="76"/>
            </a:xfrm>
            <a:custGeom>
              <a:avLst/>
              <a:gdLst>
                <a:gd name="T0" fmla="*/ 0 w 98"/>
                <a:gd name="T1" fmla="*/ 38 h 76"/>
                <a:gd name="T2" fmla="*/ 0 w 98"/>
                <a:gd name="T3" fmla="*/ 38 h 76"/>
                <a:gd name="T4" fmla="*/ 2 w 98"/>
                <a:gd name="T5" fmla="*/ 46 h 76"/>
                <a:gd name="T6" fmla="*/ 4 w 98"/>
                <a:gd name="T7" fmla="*/ 52 h 76"/>
                <a:gd name="T8" fmla="*/ 8 w 98"/>
                <a:gd name="T9" fmla="*/ 60 h 76"/>
                <a:gd name="T10" fmla="*/ 14 w 98"/>
                <a:gd name="T11" fmla="*/ 64 h 76"/>
                <a:gd name="T12" fmla="*/ 22 w 98"/>
                <a:gd name="T13" fmla="*/ 70 h 76"/>
                <a:gd name="T14" fmla="*/ 30 w 98"/>
                <a:gd name="T15" fmla="*/ 72 h 76"/>
                <a:gd name="T16" fmla="*/ 40 w 98"/>
                <a:gd name="T17" fmla="*/ 76 h 76"/>
                <a:gd name="T18" fmla="*/ 50 w 98"/>
                <a:gd name="T19" fmla="*/ 76 h 76"/>
                <a:gd name="T20" fmla="*/ 50 w 98"/>
                <a:gd name="T21" fmla="*/ 76 h 76"/>
                <a:gd name="T22" fmla="*/ 60 w 98"/>
                <a:gd name="T23" fmla="*/ 76 h 76"/>
                <a:gd name="T24" fmla="*/ 68 w 98"/>
                <a:gd name="T25" fmla="*/ 72 h 76"/>
                <a:gd name="T26" fmla="*/ 78 w 98"/>
                <a:gd name="T27" fmla="*/ 70 h 76"/>
                <a:gd name="T28" fmla="*/ 84 w 98"/>
                <a:gd name="T29" fmla="*/ 64 h 76"/>
                <a:gd name="T30" fmla="*/ 90 w 98"/>
                <a:gd name="T31" fmla="*/ 60 h 76"/>
                <a:gd name="T32" fmla="*/ 94 w 98"/>
                <a:gd name="T33" fmla="*/ 52 h 76"/>
                <a:gd name="T34" fmla="*/ 98 w 98"/>
                <a:gd name="T35" fmla="*/ 46 h 76"/>
                <a:gd name="T36" fmla="*/ 98 w 98"/>
                <a:gd name="T37" fmla="*/ 38 h 76"/>
                <a:gd name="T38" fmla="*/ 98 w 98"/>
                <a:gd name="T39" fmla="*/ 38 h 76"/>
                <a:gd name="T40" fmla="*/ 98 w 98"/>
                <a:gd name="T41" fmla="*/ 30 h 76"/>
                <a:gd name="T42" fmla="*/ 94 w 98"/>
                <a:gd name="T43" fmla="*/ 24 h 76"/>
                <a:gd name="T44" fmla="*/ 90 w 98"/>
                <a:gd name="T45" fmla="*/ 16 h 76"/>
                <a:gd name="T46" fmla="*/ 84 w 98"/>
                <a:gd name="T47" fmla="*/ 12 h 76"/>
                <a:gd name="T48" fmla="*/ 78 w 98"/>
                <a:gd name="T49" fmla="*/ 6 h 76"/>
                <a:gd name="T50" fmla="*/ 68 w 98"/>
                <a:gd name="T51" fmla="*/ 4 h 76"/>
                <a:gd name="T52" fmla="*/ 60 w 98"/>
                <a:gd name="T53" fmla="*/ 0 h 76"/>
                <a:gd name="T54" fmla="*/ 50 w 98"/>
                <a:gd name="T55" fmla="*/ 0 h 76"/>
                <a:gd name="T56" fmla="*/ 50 w 98"/>
                <a:gd name="T57" fmla="*/ 0 h 76"/>
                <a:gd name="T58" fmla="*/ 40 w 98"/>
                <a:gd name="T59" fmla="*/ 0 h 76"/>
                <a:gd name="T60" fmla="*/ 30 w 98"/>
                <a:gd name="T61" fmla="*/ 4 h 76"/>
                <a:gd name="T62" fmla="*/ 22 w 98"/>
                <a:gd name="T63" fmla="*/ 6 h 76"/>
                <a:gd name="T64" fmla="*/ 14 w 98"/>
                <a:gd name="T65" fmla="*/ 12 h 76"/>
                <a:gd name="T66" fmla="*/ 8 w 98"/>
                <a:gd name="T67" fmla="*/ 16 h 76"/>
                <a:gd name="T68" fmla="*/ 4 w 98"/>
                <a:gd name="T69" fmla="*/ 24 h 76"/>
                <a:gd name="T70" fmla="*/ 2 w 98"/>
                <a:gd name="T71" fmla="*/ 30 h 76"/>
                <a:gd name="T72" fmla="*/ 0 w 98"/>
                <a:gd name="T73" fmla="*/ 38 h 76"/>
                <a:gd name="T74" fmla="*/ 0 w 98"/>
                <a:gd name="T75" fmla="*/ 38 h 76"/>
                <a:gd name="T76" fmla="*/ 22 w 98"/>
                <a:gd name="T77" fmla="*/ 38 h 76"/>
                <a:gd name="T78" fmla="*/ 22 w 98"/>
                <a:gd name="T79" fmla="*/ 38 h 76"/>
                <a:gd name="T80" fmla="*/ 24 w 98"/>
                <a:gd name="T81" fmla="*/ 32 h 76"/>
                <a:gd name="T82" fmla="*/ 30 w 98"/>
                <a:gd name="T83" fmla="*/ 26 h 76"/>
                <a:gd name="T84" fmla="*/ 38 w 98"/>
                <a:gd name="T85" fmla="*/ 22 h 76"/>
                <a:gd name="T86" fmla="*/ 50 w 98"/>
                <a:gd name="T87" fmla="*/ 20 h 76"/>
                <a:gd name="T88" fmla="*/ 50 w 98"/>
                <a:gd name="T89" fmla="*/ 20 h 76"/>
                <a:gd name="T90" fmla="*/ 62 w 98"/>
                <a:gd name="T91" fmla="*/ 22 h 76"/>
                <a:gd name="T92" fmla="*/ 70 w 98"/>
                <a:gd name="T93" fmla="*/ 26 h 76"/>
                <a:gd name="T94" fmla="*/ 76 w 98"/>
                <a:gd name="T95" fmla="*/ 32 h 76"/>
                <a:gd name="T96" fmla="*/ 78 w 98"/>
                <a:gd name="T97" fmla="*/ 38 h 76"/>
                <a:gd name="T98" fmla="*/ 78 w 98"/>
                <a:gd name="T99" fmla="*/ 38 h 76"/>
                <a:gd name="T100" fmla="*/ 76 w 98"/>
                <a:gd name="T101" fmla="*/ 44 h 76"/>
                <a:gd name="T102" fmla="*/ 70 w 98"/>
                <a:gd name="T103" fmla="*/ 50 h 76"/>
                <a:gd name="T104" fmla="*/ 62 w 98"/>
                <a:gd name="T105" fmla="*/ 54 h 76"/>
                <a:gd name="T106" fmla="*/ 50 w 98"/>
                <a:gd name="T107" fmla="*/ 56 h 76"/>
                <a:gd name="T108" fmla="*/ 50 w 98"/>
                <a:gd name="T109" fmla="*/ 56 h 76"/>
                <a:gd name="T110" fmla="*/ 38 w 98"/>
                <a:gd name="T111" fmla="*/ 54 h 76"/>
                <a:gd name="T112" fmla="*/ 30 w 98"/>
                <a:gd name="T113" fmla="*/ 50 h 76"/>
                <a:gd name="T114" fmla="*/ 24 w 98"/>
                <a:gd name="T115" fmla="*/ 44 h 76"/>
                <a:gd name="T116" fmla="*/ 22 w 98"/>
                <a:gd name="T117" fmla="*/ 38 h 76"/>
                <a:gd name="T118" fmla="*/ 22 w 98"/>
                <a:gd name="T119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" h="76">
                  <a:moveTo>
                    <a:pt x="0" y="38"/>
                  </a:moveTo>
                  <a:lnTo>
                    <a:pt x="0" y="38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8" y="60"/>
                  </a:lnTo>
                  <a:lnTo>
                    <a:pt x="14" y="64"/>
                  </a:lnTo>
                  <a:lnTo>
                    <a:pt x="22" y="70"/>
                  </a:lnTo>
                  <a:lnTo>
                    <a:pt x="30" y="72"/>
                  </a:lnTo>
                  <a:lnTo>
                    <a:pt x="40" y="76"/>
                  </a:lnTo>
                  <a:lnTo>
                    <a:pt x="50" y="76"/>
                  </a:lnTo>
                  <a:lnTo>
                    <a:pt x="50" y="76"/>
                  </a:lnTo>
                  <a:lnTo>
                    <a:pt x="60" y="76"/>
                  </a:lnTo>
                  <a:lnTo>
                    <a:pt x="68" y="72"/>
                  </a:lnTo>
                  <a:lnTo>
                    <a:pt x="78" y="70"/>
                  </a:lnTo>
                  <a:lnTo>
                    <a:pt x="84" y="64"/>
                  </a:lnTo>
                  <a:lnTo>
                    <a:pt x="90" y="60"/>
                  </a:lnTo>
                  <a:lnTo>
                    <a:pt x="94" y="52"/>
                  </a:lnTo>
                  <a:lnTo>
                    <a:pt x="98" y="46"/>
                  </a:lnTo>
                  <a:lnTo>
                    <a:pt x="98" y="38"/>
                  </a:lnTo>
                  <a:lnTo>
                    <a:pt x="98" y="38"/>
                  </a:lnTo>
                  <a:lnTo>
                    <a:pt x="98" y="30"/>
                  </a:lnTo>
                  <a:lnTo>
                    <a:pt x="94" y="24"/>
                  </a:lnTo>
                  <a:lnTo>
                    <a:pt x="90" y="16"/>
                  </a:lnTo>
                  <a:lnTo>
                    <a:pt x="84" y="12"/>
                  </a:lnTo>
                  <a:lnTo>
                    <a:pt x="78" y="6"/>
                  </a:lnTo>
                  <a:lnTo>
                    <a:pt x="68" y="4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0"/>
                  </a:lnTo>
                  <a:lnTo>
                    <a:pt x="30" y="4"/>
                  </a:lnTo>
                  <a:lnTo>
                    <a:pt x="22" y="6"/>
                  </a:lnTo>
                  <a:lnTo>
                    <a:pt x="14" y="12"/>
                  </a:lnTo>
                  <a:lnTo>
                    <a:pt x="8" y="16"/>
                  </a:lnTo>
                  <a:lnTo>
                    <a:pt x="4" y="24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38"/>
                  </a:lnTo>
                  <a:close/>
                  <a:moveTo>
                    <a:pt x="22" y="38"/>
                  </a:moveTo>
                  <a:lnTo>
                    <a:pt x="22" y="38"/>
                  </a:lnTo>
                  <a:lnTo>
                    <a:pt x="24" y="32"/>
                  </a:lnTo>
                  <a:lnTo>
                    <a:pt x="30" y="26"/>
                  </a:lnTo>
                  <a:lnTo>
                    <a:pt x="38" y="22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62" y="22"/>
                  </a:lnTo>
                  <a:lnTo>
                    <a:pt x="70" y="26"/>
                  </a:lnTo>
                  <a:lnTo>
                    <a:pt x="76" y="32"/>
                  </a:lnTo>
                  <a:lnTo>
                    <a:pt x="78" y="38"/>
                  </a:lnTo>
                  <a:lnTo>
                    <a:pt x="78" y="38"/>
                  </a:lnTo>
                  <a:lnTo>
                    <a:pt x="76" y="44"/>
                  </a:lnTo>
                  <a:lnTo>
                    <a:pt x="70" y="50"/>
                  </a:lnTo>
                  <a:lnTo>
                    <a:pt x="62" y="54"/>
                  </a:lnTo>
                  <a:lnTo>
                    <a:pt x="50" y="56"/>
                  </a:lnTo>
                  <a:lnTo>
                    <a:pt x="50" y="56"/>
                  </a:lnTo>
                  <a:lnTo>
                    <a:pt x="38" y="54"/>
                  </a:lnTo>
                  <a:lnTo>
                    <a:pt x="30" y="50"/>
                  </a:lnTo>
                  <a:lnTo>
                    <a:pt x="24" y="44"/>
                  </a:lnTo>
                  <a:lnTo>
                    <a:pt x="22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59"/>
            <p:cNvSpPr>
              <a:spLocks/>
            </p:cNvSpPr>
            <p:nvPr/>
          </p:nvSpPr>
          <p:spPr bwMode="auto">
            <a:xfrm>
              <a:off x="6513" y="2594"/>
              <a:ext cx="78" cy="56"/>
            </a:xfrm>
            <a:custGeom>
              <a:avLst/>
              <a:gdLst>
                <a:gd name="T0" fmla="*/ 78 w 78"/>
                <a:gd name="T1" fmla="*/ 28 h 56"/>
                <a:gd name="T2" fmla="*/ 78 w 78"/>
                <a:gd name="T3" fmla="*/ 28 h 56"/>
                <a:gd name="T4" fmla="*/ 78 w 78"/>
                <a:gd name="T5" fmla="*/ 34 h 56"/>
                <a:gd name="T6" fmla="*/ 76 w 78"/>
                <a:gd name="T7" fmla="*/ 38 h 56"/>
                <a:gd name="T8" fmla="*/ 72 w 78"/>
                <a:gd name="T9" fmla="*/ 44 h 56"/>
                <a:gd name="T10" fmla="*/ 66 w 78"/>
                <a:gd name="T11" fmla="*/ 48 h 56"/>
                <a:gd name="T12" fmla="*/ 54 w 78"/>
                <a:gd name="T13" fmla="*/ 54 h 56"/>
                <a:gd name="T14" fmla="*/ 40 w 78"/>
                <a:gd name="T15" fmla="*/ 56 h 56"/>
                <a:gd name="T16" fmla="*/ 40 w 78"/>
                <a:gd name="T17" fmla="*/ 56 h 56"/>
                <a:gd name="T18" fmla="*/ 24 w 78"/>
                <a:gd name="T19" fmla="*/ 54 h 56"/>
                <a:gd name="T20" fmla="*/ 12 w 78"/>
                <a:gd name="T21" fmla="*/ 48 h 56"/>
                <a:gd name="T22" fmla="*/ 8 w 78"/>
                <a:gd name="T23" fmla="*/ 44 h 56"/>
                <a:gd name="T24" fmla="*/ 4 w 78"/>
                <a:gd name="T25" fmla="*/ 38 h 56"/>
                <a:gd name="T26" fmla="*/ 2 w 78"/>
                <a:gd name="T27" fmla="*/ 34 h 56"/>
                <a:gd name="T28" fmla="*/ 0 w 78"/>
                <a:gd name="T29" fmla="*/ 28 h 56"/>
                <a:gd name="T30" fmla="*/ 0 w 78"/>
                <a:gd name="T31" fmla="*/ 28 h 56"/>
                <a:gd name="T32" fmla="*/ 2 w 78"/>
                <a:gd name="T33" fmla="*/ 22 h 56"/>
                <a:gd name="T34" fmla="*/ 4 w 78"/>
                <a:gd name="T35" fmla="*/ 18 h 56"/>
                <a:gd name="T36" fmla="*/ 8 w 78"/>
                <a:gd name="T37" fmla="*/ 12 h 56"/>
                <a:gd name="T38" fmla="*/ 12 w 78"/>
                <a:gd name="T39" fmla="*/ 8 h 56"/>
                <a:gd name="T40" fmla="*/ 24 w 78"/>
                <a:gd name="T41" fmla="*/ 2 h 56"/>
                <a:gd name="T42" fmla="*/ 40 w 78"/>
                <a:gd name="T43" fmla="*/ 0 h 56"/>
                <a:gd name="T44" fmla="*/ 40 w 78"/>
                <a:gd name="T45" fmla="*/ 0 h 56"/>
                <a:gd name="T46" fmla="*/ 54 w 78"/>
                <a:gd name="T47" fmla="*/ 2 h 56"/>
                <a:gd name="T48" fmla="*/ 66 w 78"/>
                <a:gd name="T49" fmla="*/ 8 h 56"/>
                <a:gd name="T50" fmla="*/ 72 w 78"/>
                <a:gd name="T51" fmla="*/ 12 h 56"/>
                <a:gd name="T52" fmla="*/ 76 w 78"/>
                <a:gd name="T53" fmla="*/ 18 h 56"/>
                <a:gd name="T54" fmla="*/ 78 w 78"/>
                <a:gd name="T55" fmla="*/ 22 h 56"/>
                <a:gd name="T56" fmla="*/ 78 w 78"/>
                <a:gd name="T57" fmla="*/ 28 h 56"/>
                <a:gd name="T58" fmla="*/ 78 w 78"/>
                <a:gd name="T59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8" h="56">
                  <a:moveTo>
                    <a:pt x="78" y="28"/>
                  </a:moveTo>
                  <a:lnTo>
                    <a:pt x="78" y="28"/>
                  </a:lnTo>
                  <a:lnTo>
                    <a:pt x="78" y="34"/>
                  </a:lnTo>
                  <a:lnTo>
                    <a:pt x="76" y="38"/>
                  </a:lnTo>
                  <a:lnTo>
                    <a:pt x="72" y="44"/>
                  </a:lnTo>
                  <a:lnTo>
                    <a:pt x="66" y="48"/>
                  </a:lnTo>
                  <a:lnTo>
                    <a:pt x="54" y="54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24" y="54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4" y="38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2" y="8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8"/>
                  </a:lnTo>
                  <a:lnTo>
                    <a:pt x="72" y="12"/>
                  </a:lnTo>
                  <a:lnTo>
                    <a:pt x="76" y="18"/>
                  </a:lnTo>
                  <a:lnTo>
                    <a:pt x="78" y="22"/>
                  </a:lnTo>
                  <a:lnTo>
                    <a:pt x="78" y="28"/>
                  </a:lnTo>
                  <a:lnTo>
                    <a:pt x="78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0"/>
            <p:cNvSpPr>
              <a:spLocks/>
            </p:cNvSpPr>
            <p:nvPr/>
          </p:nvSpPr>
          <p:spPr bwMode="auto">
            <a:xfrm>
              <a:off x="6517" y="2602"/>
              <a:ext cx="74" cy="48"/>
            </a:xfrm>
            <a:custGeom>
              <a:avLst/>
              <a:gdLst>
                <a:gd name="T0" fmla="*/ 62 w 74"/>
                <a:gd name="T1" fmla="*/ 0 h 48"/>
                <a:gd name="T2" fmla="*/ 62 w 74"/>
                <a:gd name="T3" fmla="*/ 0 h 48"/>
                <a:gd name="T4" fmla="*/ 64 w 74"/>
                <a:gd name="T5" fmla="*/ 4 h 48"/>
                <a:gd name="T6" fmla="*/ 64 w 74"/>
                <a:gd name="T7" fmla="*/ 10 h 48"/>
                <a:gd name="T8" fmla="*/ 64 w 74"/>
                <a:gd name="T9" fmla="*/ 10 h 48"/>
                <a:gd name="T10" fmla="*/ 64 w 74"/>
                <a:gd name="T11" fmla="*/ 16 h 48"/>
                <a:gd name="T12" fmla="*/ 62 w 74"/>
                <a:gd name="T13" fmla="*/ 22 h 48"/>
                <a:gd name="T14" fmla="*/ 58 w 74"/>
                <a:gd name="T15" fmla="*/ 26 h 48"/>
                <a:gd name="T16" fmla="*/ 54 w 74"/>
                <a:gd name="T17" fmla="*/ 30 h 48"/>
                <a:gd name="T18" fmla="*/ 42 w 74"/>
                <a:gd name="T19" fmla="*/ 36 h 48"/>
                <a:gd name="T20" fmla="*/ 26 w 74"/>
                <a:gd name="T21" fmla="*/ 38 h 48"/>
                <a:gd name="T22" fmla="*/ 26 w 74"/>
                <a:gd name="T23" fmla="*/ 38 h 48"/>
                <a:gd name="T24" fmla="*/ 12 w 74"/>
                <a:gd name="T25" fmla="*/ 36 h 48"/>
                <a:gd name="T26" fmla="*/ 0 w 74"/>
                <a:gd name="T27" fmla="*/ 30 h 48"/>
                <a:gd name="T28" fmla="*/ 0 w 74"/>
                <a:gd name="T29" fmla="*/ 30 h 48"/>
                <a:gd name="T30" fmla="*/ 6 w 74"/>
                <a:gd name="T31" fmla="*/ 38 h 48"/>
                <a:gd name="T32" fmla="*/ 14 w 74"/>
                <a:gd name="T33" fmla="*/ 42 h 48"/>
                <a:gd name="T34" fmla="*/ 24 w 74"/>
                <a:gd name="T35" fmla="*/ 46 h 48"/>
                <a:gd name="T36" fmla="*/ 36 w 74"/>
                <a:gd name="T37" fmla="*/ 48 h 48"/>
                <a:gd name="T38" fmla="*/ 36 w 74"/>
                <a:gd name="T39" fmla="*/ 48 h 48"/>
                <a:gd name="T40" fmla="*/ 50 w 74"/>
                <a:gd name="T41" fmla="*/ 46 h 48"/>
                <a:gd name="T42" fmla="*/ 62 w 74"/>
                <a:gd name="T43" fmla="*/ 40 h 48"/>
                <a:gd name="T44" fmla="*/ 68 w 74"/>
                <a:gd name="T45" fmla="*/ 36 h 48"/>
                <a:gd name="T46" fmla="*/ 72 w 74"/>
                <a:gd name="T47" fmla="*/ 30 h 48"/>
                <a:gd name="T48" fmla="*/ 74 w 74"/>
                <a:gd name="T49" fmla="*/ 26 h 48"/>
                <a:gd name="T50" fmla="*/ 74 w 74"/>
                <a:gd name="T51" fmla="*/ 20 h 48"/>
                <a:gd name="T52" fmla="*/ 74 w 74"/>
                <a:gd name="T53" fmla="*/ 20 h 48"/>
                <a:gd name="T54" fmla="*/ 74 w 74"/>
                <a:gd name="T55" fmla="*/ 14 h 48"/>
                <a:gd name="T56" fmla="*/ 70 w 74"/>
                <a:gd name="T57" fmla="*/ 8 h 48"/>
                <a:gd name="T58" fmla="*/ 66 w 74"/>
                <a:gd name="T59" fmla="*/ 4 h 48"/>
                <a:gd name="T60" fmla="*/ 62 w 74"/>
                <a:gd name="T61" fmla="*/ 0 h 48"/>
                <a:gd name="T62" fmla="*/ 62 w 74"/>
                <a:gd name="T6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48">
                  <a:moveTo>
                    <a:pt x="62" y="0"/>
                  </a:moveTo>
                  <a:lnTo>
                    <a:pt x="62" y="0"/>
                  </a:lnTo>
                  <a:lnTo>
                    <a:pt x="64" y="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4" y="16"/>
                  </a:lnTo>
                  <a:lnTo>
                    <a:pt x="62" y="22"/>
                  </a:lnTo>
                  <a:lnTo>
                    <a:pt x="58" y="26"/>
                  </a:lnTo>
                  <a:lnTo>
                    <a:pt x="54" y="30"/>
                  </a:lnTo>
                  <a:lnTo>
                    <a:pt x="42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6" y="38"/>
                  </a:lnTo>
                  <a:lnTo>
                    <a:pt x="14" y="42"/>
                  </a:lnTo>
                  <a:lnTo>
                    <a:pt x="24" y="46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50" y="46"/>
                  </a:lnTo>
                  <a:lnTo>
                    <a:pt x="62" y="40"/>
                  </a:lnTo>
                  <a:lnTo>
                    <a:pt x="68" y="36"/>
                  </a:lnTo>
                  <a:lnTo>
                    <a:pt x="72" y="30"/>
                  </a:lnTo>
                  <a:lnTo>
                    <a:pt x="74" y="26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4" y="14"/>
                  </a:lnTo>
                  <a:lnTo>
                    <a:pt x="70" y="8"/>
                  </a:lnTo>
                  <a:lnTo>
                    <a:pt x="66" y="4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BFC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1"/>
            <p:cNvSpPr>
              <a:spLocks/>
            </p:cNvSpPr>
            <p:nvPr/>
          </p:nvSpPr>
          <p:spPr bwMode="auto">
            <a:xfrm>
              <a:off x="6163" y="3086"/>
              <a:ext cx="302" cy="274"/>
            </a:xfrm>
            <a:custGeom>
              <a:avLst/>
              <a:gdLst>
                <a:gd name="T0" fmla="*/ 302 w 302"/>
                <a:gd name="T1" fmla="*/ 222 h 274"/>
                <a:gd name="T2" fmla="*/ 302 w 302"/>
                <a:gd name="T3" fmla="*/ 222 h 274"/>
                <a:gd name="T4" fmla="*/ 300 w 302"/>
                <a:gd name="T5" fmla="*/ 226 h 274"/>
                <a:gd name="T6" fmla="*/ 292 w 302"/>
                <a:gd name="T7" fmla="*/ 234 h 274"/>
                <a:gd name="T8" fmla="*/ 280 w 302"/>
                <a:gd name="T9" fmla="*/ 244 h 274"/>
                <a:gd name="T10" fmla="*/ 262 w 302"/>
                <a:gd name="T11" fmla="*/ 256 h 274"/>
                <a:gd name="T12" fmla="*/ 242 w 302"/>
                <a:gd name="T13" fmla="*/ 264 h 274"/>
                <a:gd name="T14" fmla="*/ 216 w 302"/>
                <a:gd name="T15" fmla="*/ 272 h 274"/>
                <a:gd name="T16" fmla="*/ 202 w 302"/>
                <a:gd name="T17" fmla="*/ 274 h 274"/>
                <a:gd name="T18" fmla="*/ 188 w 302"/>
                <a:gd name="T19" fmla="*/ 274 h 274"/>
                <a:gd name="T20" fmla="*/ 172 w 302"/>
                <a:gd name="T21" fmla="*/ 274 h 274"/>
                <a:gd name="T22" fmla="*/ 156 w 302"/>
                <a:gd name="T23" fmla="*/ 270 h 274"/>
                <a:gd name="T24" fmla="*/ 156 w 302"/>
                <a:gd name="T25" fmla="*/ 270 h 274"/>
                <a:gd name="T26" fmla="*/ 130 w 302"/>
                <a:gd name="T27" fmla="*/ 264 h 274"/>
                <a:gd name="T28" fmla="*/ 106 w 302"/>
                <a:gd name="T29" fmla="*/ 254 h 274"/>
                <a:gd name="T30" fmla="*/ 86 w 302"/>
                <a:gd name="T31" fmla="*/ 240 h 274"/>
                <a:gd name="T32" fmla="*/ 68 w 302"/>
                <a:gd name="T33" fmla="*/ 226 h 274"/>
                <a:gd name="T34" fmla="*/ 54 w 302"/>
                <a:gd name="T35" fmla="*/ 208 h 274"/>
                <a:gd name="T36" fmla="*/ 40 w 302"/>
                <a:gd name="T37" fmla="*/ 190 h 274"/>
                <a:gd name="T38" fmla="*/ 30 w 302"/>
                <a:gd name="T39" fmla="*/ 170 h 274"/>
                <a:gd name="T40" fmla="*/ 20 w 302"/>
                <a:gd name="T41" fmla="*/ 150 h 274"/>
                <a:gd name="T42" fmla="*/ 14 w 302"/>
                <a:gd name="T43" fmla="*/ 130 h 274"/>
                <a:gd name="T44" fmla="*/ 8 w 302"/>
                <a:gd name="T45" fmla="*/ 108 h 274"/>
                <a:gd name="T46" fmla="*/ 4 w 302"/>
                <a:gd name="T47" fmla="*/ 88 h 274"/>
                <a:gd name="T48" fmla="*/ 2 w 302"/>
                <a:gd name="T49" fmla="*/ 68 h 274"/>
                <a:gd name="T50" fmla="*/ 0 w 302"/>
                <a:gd name="T51" fmla="*/ 30 h 274"/>
                <a:gd name="T52" fmla="*/ 2 w 302"/>
                <a:gd name="T53" fmla="*/ 0 h 274"/>
                <a:gd name="T54" fmla="*/ 2 w 302"/>
                <a:gd name="T55" fmla="*/ 0 h 274"/>
                <a:gd name="T56" fmla="*/ 22 w 302"/>
                <a:gd name="T57" fmla="*/ 26 h 274"/>
                <a:gd name="T58" fmla="*/ 44 w 302"/>
                <a:gd name="T59" fmla="*/ 52 h 274"/>
                <a:gd name="T60" fmla="*/ 44 w 302"/>
                <a:gd name="T61" fmla="*/ 52 h 274"/>
                <a:gd name="T62" fmla="*/ 52 w 302"/>
                <a:gd name="T63" fmla="*/ 92 h 274"/>
                <a:gd name="T64" fmla="*/ 60 w 302"/>
                <a:gd name="T65" fmla="*/ 128 h 274"/>
                <a:gd name="T66" fmla="*/ 66 w 302"/>
                <a:gd name="T67" fmla="*/ 142 h 274"/>
                <a:gd name="T68" fmla="*/ 74 w 302"/>
                <a:gd name="T69" fmla="*/ 156 h 274"/>
                <a:gd name="T70" fmla="*/ 80 w 302"/>
                <a:gd name="T71" fmla="*/ 168 h 274"/>
                <a:gd name="T72" fmla="*/ 88 w 302"/>
                <a:gd name="T73" fmla="*/ 180 h 274"/>
                <a:gd name="T74" fmla="*/ 98 w 302"/>
                <a:gd name="T75" fmla="*/ 190 h 274"/>
                <a:gd name="T76" fmla="*/ 108 w 302"/>
                <a:gd name="T77" fmla="*/ 198 h 274"/>
                <a:gd name="T78" fmla="*/ 118 w 302"/>
                <a:gd name="T79" fmla="*/ 206 h 274"/>
                <a:gd name="T80" fmla="*/ 130 w 302"/>
                <a:gd name="T81" fmla="*/ 210 h 274"/>
                <a:gd name="T82" fmla="*/ 142 w 302"/>
                <a:gd name="T83" fmla="*/ 216 h 274"/>
                <a:gd name="T84" fmla="*/ 154 w 302"/>
                <a:gd name="T85" fmla="*/ 218 h 274"/>
                <a:gd name="T86" fmla="*/ 168 w 302"/>
                <a:gd name="T87" fmla="*/ 220 h 274"/>
                <a:gd name="T88" fmla="*/ 184 w 302"/>
                <a:gd name="T89" fmla="*/ 220 h 274"/>
                <a:gd name="T90" fmla="*/ 184 w 302"/>
                <a:gd name="T91" fmla="*/ 220 h 274"/>
                <a:gd name="T92" fmla="*/ 194 w 302"/>
                <a:gd name="T93" fmla="*/ 218 h 274"/>
                <a:gd name="T94" fmla="*/ 204 w 302"/>
                <a:gd name="T95" fmla="*/ 212 h 274"/>
                <a:gd name="T96" fmla="*/ 216 w 302"/>
                <a:gd name="T97" fmla="*/ 208 h 274"/>
                <a:gd name="T98" fmla="*/ 228 w 302"/>
                <a:gd name="T99" fmla="*/ 204 h 274"/>
                <a:gd name="T100" fmla="*/ 228 w 302"/>
                <a:gd name="T101" fmla="*/ 204 h 274"/>
                <a:gd name="T102" fmla="*/ 254 w 302"/>
                <a:gd name="T103" fmla="*/ 200 h 274"/>
                <a:gd name="T104" fmla="*/ 270 w 302"/>
                <a:gd name="T105" fmla="*/ 200 h 274"/>
                <a:gd name="T106" fmla="*/ 280 w 302"/>
                <a:gd name="T107" fmla="*/ 200 h 274"/>
                <a:gd name="T108" fmla="*/ 280 w 302"/>
                <a:gd name="T109" fmla="*/ 200 h 274"/>
                <a:gd name="T110" fmla="*/ 288 w 302"/>
                <a:gd name="T111" fmla="*/ 206 h 274"/>
                <a:gd name="T112" fmla="*/ 294 w 302"/>
                <a:gd name="T113" fmla="*/ 212 h 274"/>
                <a:gd name="T114" fmla="*/ 302 w 302"/>
                <a:gd name="T115" fmla="*/ 222 h 274"/>
                <a:gd name="T116" fmla="*/ 302 w 302"/>
                <a:gd name="T117" fmla="*/ 22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2" h="274">
                  <a:moveTo>
                    <a:pt x="302" y="222"/>
                  </a:moveTo>
                  <a:lnTo>
                    <a:pt x="302" y="222"/>
                  </a:lnTo>
                  <a:lnTo>
                    <a:pt x="300" y="226"/>
                  </a:lnTo>
                  <a:lnTo>
                    <a:pt x="292" y="234"/>
                  </a:lnTo>
                  <a:lnTo>
                    <a:pt x="280" y="244"/>
                  </a:lnTo>
                  <a:lnTo>
                    <a:pt x="262" y="256"/>
                  </a:lnTo>
                  <a:lnTo>
                    <a:pt x="242" y="264"/>
                  </a:lnTo>
                  <a:lnTo>
                    <a:pt x="216" y="272"/>
                  </a:lnTo>
                  <a:lnTo>
                    <a:pt x="202" y="274"/>
                  </a:lnTo>
                  <a:lnTo>
                    <a:pt x="188" y="274"/>
                  </a:lnTo>
                  <a:lnTo>
                    <a:pt x="172" y="274"/>
                  </a:lnTo>
                  <a:lnTo>
                    <a:pt x="156" y="270"/>
                  </a:lnTo>
                  <a:lnTo>
                    <a:pt x="156" y="270"/>
                  </a:lnTo>
                  <a:lnTo>
                    <a:pt x="130" y="264"/>
                  </a:lnTo>
                  <a:lnTo>
                    <a:pt x="106" y="254"/>
                  </a:lnTo>
                  <a:lnTo>
                    <a:pt x="86" y="240"/>
                  </a:lnTo>
                  <a:lnTo>
                    <a:pt x="68" y="226"/>
                  </a:lnTo>
                  <a:lnTo>
                    <a:pt x="54" y="208"/>
                  </a:lnTo>
                  <a:lnTo>
                    <a:pt x="40" y="190"/>
                  </a:lnTo>
                  <a:lnTo>
                    <a:pt x="30" y="170"/>
                  </a:lnTo>
                  <a:lnTo>
                    <a:pt x="20" y="150"/>
                  </a:lnTo>
                  <a:lnTo>
                    <a:pt x="14" y="130"/>
                  </a:lnTo>
                  <a:lnTo>
                    <a:pt x="8" y="108"/>
                  </a:lnTo>
                  <a:lnTo>
                    <a:pt x="4" y="88"/>
                  </a:lnTo>
                  <a:lnTo>
                    <a:pt x="2" y="68"/>
                  </a:lnTo>
                  <a:lnTo>
                    <a:pt x="0" y="3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2" y="26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52" y="92"/>
                  </a:lnTo>
                  <a:lnTo>
                    <a:pt x="60" y="128"/>
                  </a:lnTo>
                  <a:lnTo>
                    <a:pt x="66" y="142"/>
                  </a:lnTo>
                  <a:lnTo>
                    <a:pt x="74" y="156"/>
                  </a:lnTo>
                  <a:lnTo>
                    <a:pt x="80" y="168"/>
                  </a:lnTo>
                  <a:lnTo>
                    <a:pt x="88" y="180"/>
                  </a:lnTo>
                  <a:lnTo>
                    <a:pt x="98" y="190"/>
                  </a:lnTo>
                  <a:lnTo>
                    <a:pt x="108" y="198"/>
                  </a:lnTo>
                  <a:lnTo>
                    <a:pt x="118" y="206"/>
                  </a:lnTo>
                  <a:lnTo>
                    <a:pt x="130" y="210"/>
                  </a:lnTo>
                  <a:lnTo>
                    <a:pt x="142" y="216"/>
                  </a:lnTo>
                  <a:lnTo>
                    <a:pt x="154" y="218"/>
                  </a:lnTo>
                  <a:lnTo>
                    <a:pt x="168" y="220"/>
                  </a:lnTo>
                  <a:lnTo>
                    <a:pt x="184" y="220"/>
                  </a:lnTo>
                  <a:lnTo>
                    <a:pt x="184" y="220"/>
                  </a:lnTo>
                  <a:lnTo>
                    <a:pt x="194" y="218"/>
                  </a:lnTo>
                  <a:lnTo>
                    <a:pt x="204" y="212"/>
                  </a:lnTo>
                  <a:lnTo>
                    <a:pt x="216" y="208"/>
                  </a:lnTo>
                  <a:lnTo>
                    <a:pt x="228" y="204"/>
                  </a:lnTo>
                  <a:lnTo>
                    <a:pt x="228" y="204"/>
                  </a:lnTo>
                  <a:lnTo>
                    <a:pt x="254" y="200"/>
                  </a:lnTo>
                  <a:lnTo>
                    <a:pt x="270" y="200"/>
                  </a:lnTo>
                  <a:lnTo>
                    <a:pt x="280" y="200"/>
                  </a:lnTo>
                  <a:lnTo>
                    <a:pt x="280" y="200"/>
                  </a:lnTo>
                  <a:lnTo>
                    <a:pt x="288" y="206"/>
                  </a:lnTo>
                  <a:lnTo>
                    <a:pt x="294" y="212"/>
                  </a:lnTo>
                  <a:lnTo>
                    <a:pt x="302" y="222"/>
                  </a:lnTo>
                  <a:lnTo>
                    <a:pt x="302" y="2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2"/>
            <p:cNvSpPr>
              <a:spLocks/>
            </p:cNvSpPr>
            <p:nvPr/>
          </p:nvSpPr>
          <p:spPr bwMode="auto">
            <a:xfrm>
              <a:off x="6371" y="3206"/>
              <a:ext cx="122" cy="94"/>
            </a:xfrm>
            <a:custGeom>
              <a:avLst/>
              <a:gdLst>
                <a:gd name="T0" fmla="*/ 56 w 122"/>
                <a:gd name="T1" fmla="*/ 0 h 94"/>
                <a:gd name="T2" fmla="*/ 56 w 122"/>
                <a:gd name="T3" fmla="*/ 0 h 94"/>
                <a:gd name="T4" fmla="*/ 42 w 122"/>
                <a:gd name="T5" fmla="*/ 4 h 94"/>
                <a:gd name="T6" fmla="*/ 32 w 122"/>
                <a:gd name="T7" fmla="*/ 8 h 94"/>
                <a:gd name="T8" fmla="*/ 22 w 122"/>
                <a:gd name="T9" fmla="*/ 14 h 94"/>
                <a:gd name="T10" fmla="*/ 14 w 122"/>
                <a:gd name="T11" fmla="*/ 20 h 94"/>
                <a:gd name="T12" fmla="*/ 6 w 122"/>
                <a:gd name="T13" fmla="*/ 28 h 94"/>
                <a:gd name="T14" fmla="*/ 2 w 122"/>
                <a:gd name="T15" fmla="*/ 38 h 94"/>
                <a:gd name="T16" fmla="*/ 0 w 122"/>
                <a:gd name="T17" fmla="*/ 46 h 94"/>
                <a:gd name="T18" fmla="*/ 0 w 122"/>
                <a:gd name="T19" fmla="*/ 56 h 94"/>
                <a:gd name="T20" fmla="*/ 0 w 122"/>
                <a:gd name="T21" fmla="*/ 56 h 94"/>
                <a:gd name="T22" fmla="*/ 2 w 122"/>
                <a:gd name="T23" fmla="*/ 66 h 94"/>
                <a:gd name="T24" fmla="*/ 6 w 122"/>
                <a:gd name="T25" fmla="*/ 74 h 94"/>
                <a:gd name="T26" fmla="*/ 14 w 122"/>
                <a:gd name="T27" fmla="*/ 80 h 94"/>
                <a:gd name="T28" fmla="*/ 22 w 122"/>
                <a:gd name="T29" fmla="*/ 86 h 94"/>
                <a:gd name="T30" fmla="*/ 32 w 122"/>
                <a:gd name="T31" fmla="*/ 90 h 94"/>
                <a:gd name="T32" fmla="*/ 42 w 122"/>
                <a:gd name="T33" fmla="*/ 94 h 94"/>
                <a:gd name="T34" fmla="*/ 54 w 122"/>
                <a:gd name="T35" fmla="*/ 94 h 94"/>
                <a:gd name="T36" fmla="*/ 66 w 122"/>
                <a:gd name="T37" fmla="*/ 94 h 94"/>
                <a:gd name="T38" fmla="*/ 66 w 122"/>
                <a:gd name="T39" fmla="*/ 94 h 94"/>
                <a:gd name="T40" fmla="*/ 80 w 122"/>
                <a:gd name="T41" fmla="*/ 90 h 94"/>
                <a:gd name="T42" fmla="*/ 90 w 122"/>
                <a:gd name="T43" fmla="*/ 86 h 94"/>
                <a:gd name="T44" fmla="*/ 100 w 122"/>
                <a:gd name="T45" fmla="*/ 80 h 94"/>
                <a:gd name="T46" fmla="*/ 108 w 122"/>
                <a:gd name="T47" fmla="*/ 72 h 94"/>
                <a:gd name="T48" fmla="*/ 116 w 122"/>
                <a:gd name="T49" fmla="*/ 64 h 94"/>
                <a:gd name="T50" fmla="*/ 120 w 122"/>
                <a:gd name="T51" fmla="*/ 56 h 94"/>
                <a:gd name="T52" fmla="*/ 122 w 122"/>
                <a:gd name="T53" fmla="*/ 48 h 94"/>
                <a:gd name="T54" fmla="*/ 122 w 122"/>
                <a:gd name="T55" fmla="*/ 38 h 94"/>
                <a:gd name="T56" fmla="*/ 122 w 122"/>
                <a:gd name="T57" fmla="*/ 38 h 94"/>
                <a:gd name="T58" fmla="*/ 120 w 122"/>
                <a:gd name="T59" fmla="*/ 28 h 94"/>
                <a:gd name="T60" fmla="*/ 116 w 122"/>
                <a:gd name="T61" fmla="*/ 20 h 94"/>
                <a:gd name="T62" fmla="*/ 108 w 122"/>
                <a:gd name="T63" fmla="*/ 14 h 94"/>
                <a:gd name="T64" fmla="*/ 100 w 122"/>
                <a:gd name="T65" fmla="*/ 8 h 94"/>
                <a:gd name="T66" fmla="*/ 90 w 122"/>
                <a:gd name="T67" fmla="*/ 4 h 94"/>
                <a:gd name="T68" fmla="*/ 80 w 122"/>
                <a:gd name="T69" fmla="*/ 0 h 94"/>
                <a:gd name="T70" fmla="*/ 68 w 122"/>
                <a:gd name="T71" fmla="*/ 0 h 94"/>
                <a:gd name="T72" fmla="*/ 56 w 122"/>
                <a:gd name="T73" fmla="*/ 0 h 94"/>
                <a:gd name="T74" fmla="*/ 56 w 122"/>
                <a:gd name="T7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2" h="94">
                  <a:moveTo>
                    <a:pt x="56" y="0"/>
                  </a:moveTo>
                  <a:lnTo>
                    <a:pt x="56" y="0"/>
                  </a:lnTo>
                  <a:lnTo>
                    <a:pt x="42" y="4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4" y="20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6"/>
                  </a:lnTo>
                  <a:lnTo>
                    <a:pt x="6" y="74"/>
                  </a:lnTo>
                  <a:lnTo>
                    <a:pt x="14" y="80"/>
                  </a:lnTo>
                  <a:lnTo>
                    <a:pt x="22" y="86"/>
                  </a:lnTo>
                  <a:lnTo>
                    <a:pt x="32" y="90"/>
                  </a:lnTo>
                  <a:lnTo>
                    <a:pt x="42" y="94"/>
                  </a:lnTo>
                  <a:lnTo>
                    <a:pt x="54" y="94"/>
                  </a:lnTo>
                  <a:lnTo>
                    <a:pt x="66" y="94"/>
                  </a:lnTo>
                  <a:lnTo>
                    <a:pt x="66" y="94"/>
                  </a:lnTo>
                  <a:lnTo>
                    <a:pt x="80" y="90"/>
                  </a:lnTo>
                  <a:lnTo>
                    <a:pt x="90" y="86"/>
                  </a:lnTo>
                  <a:lnTo>
                    <a:pt x="100" y="80"/>
                  </a:lnTo>
                  <a:lnTo>
                    <a:pt x="108" y="72"/>
                  </a:lnTo>
                  <a:lnTo>
                    <a:pt x="116" y="64"/>
                  </a:lnTo>
                  <a:lnTo>
                    <a:pt x="120" y="56"/>
                  </a:lnTo>
                  <a:lnTo>
                    <a:pt x="122" y="48"/>
                  </a:lnTo>
                  <a:lnTo>
                    <a:pt x="122" y="38"/>
                  </a:lnTo>
                  <a:lnTo>
                    <a:pt x="122" y="38"/>
                  </a:lnTo>
                  <a:lnTo>
                    <a:pt x="120" y="28"/>
                  </a:lnTo>
                  <a:lnTo>
                    <a:pt x="116" y="20"/>
                  </a:lnTo>
                  <a:lnTo>
                    <a:pt x="108" y="14"/>
                  </a:lnTo>
                  <a:lnTo>
                    <a:pt x="100" y="8"/>
                  </a:lnTo>
                  <a:lnTo>
                    <a:pt x="90" y="4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63"/>
            <p:cNvSpPr>
              <a:spLocks/>
            </p:cNvSpPr>
            <p:nvPr/>
          </p:nvSpPr>
          <p:spPr bwMode="auto">
            <a:xfrm>
              <a:off x="6379" y="3214"/>
              <a:ext cx="106" cy="76"/>
            </a:xfrm>
            <a:custGeom>
              <a:avLst/>
              <a:gdLst>
                <a:gd name="T0" fmla="*/ 48 w 106"/>
                <a:gd name="T1" fmla="*/ 2 h 76"/>
                <a:gd name="T2" fmla="*/ 48 w 106"/>
                <a:gd name="T3" fmla="*/ 2 h 76"/>
                <a:gd name="T4" fmla="*/ 38 w 106"/>
                <a:gd name="T5" fmla="*/ 4 h 76"/>
                <a:gd name="T6" fmla="*/ 28 w 106"/>
                <a:gd name="T7" fmla="*/ 8 h 76"/>
                <a:gd name="T8" fmla="*/ 18 w 106"/>
                <a:gd name="T9" fmla="*/ 12 h 76"/>
                <a:gd name="T10" fmla="*/ 12 w 106"/>
                <a:gd name="T11" fmla="*/ 18 h 76"/>
                <a:gd name="T12" fmla="*/ 6 w 106"/>
                <a:gd name="T13" fmla="*/ 24 h 76"/>
                <a:gd name="T14" fmla="*/ 2 w 106"/>
                <a:gd name="T15" fmla="*/ 32 h 76"/>
                <a:gd name="T16" fmla="*/ 0 w 106"/>
                <a:gd name="T17" fmla="*/ 38 h 76"/>
                <a:gd name="T18" fmla="*/ 0 w 106"/>
                <a:gd name="T19" fmla="*/ 46 h 76"/>
                <a:gd name="T20" fmla="*/ 0 w 106"/>
                <a:gd name="T21" fmla="*/ 46 h 76"/>
                <a:gd name="T22" fmla="*/ 2 w 106"/>
                <a:gd name="T23" fmla="*/ 54 h 76"/>
                <a:gd name="T24" fmla="*/ 6 w 106"/>
                <a:gd name="T25" fmla="*/ 60 h 76"/>
                <a:gd name="T26" fmla="*/ 12 w 106"/>
                <a:gd name="T27" fmla="*/ 66 h 76"/>
                <a:gd name="T28" fmla="*/ 18 w 106"/>
                <a:gd name="T29" fmla="*/ 70 h 76"/>
                <a:gd name="T30" fmla="*/ 28 w 106"/>
                <a:gd name="T31" fmla="*/ 74 h 76"/>
                <a:gd name="T32" fmla="*/ 36 w 106"/>
                <a:gd name="T33" fmla="*/ 76 h 76"/>
                <a:gd name="T34" fmla="*/ 48 w 106"/>
                <a:gd name="T35" fmla="*/ 76 h 76"/>
                <a:gd name="T36" fmla="*/ 58 w 106"/>
                <a:gd name="T37" fmla="*/ 76 h 76"/>
                <a:gd name="T38" fmla="*/ 58 w 106"/>
                <a:gd name="T39" fmla="*/ 76 h 76"/>
                <a:gd name="T40" fmla="*/ 68 w 106"/>
                <a:gd name="T41" fmla="*/ 74 h 76"/>
                <a:gd name="T42" fmla="*/ 78 w 106"/>
                <a:gd name="T43" fmla="*/ 70 h 76"/>
                <a:gd name="T44" fmla="*/ 88 w 106"/>
                <a:gd name="T45" fmla="*/ 66 h 76"/>
                <a:gd name="T46" fmla="*/ 94 w 106"/>
                <a:gd name="T47" fmla="*/ 60 h 76"/>
                <a:gd name="T48" fmla="*/ 100 w 106"/>
                <a:gd name="T49" fmla="*/ 54 h 76"/>
                <a:gd name="T50" fmla="*/ 104 w 106"/>
                <a:gd name="T51" fmla="*/ 46 h 76"/>
                <a:gd name="T52" fmla="*/ 106 w 106"/>
                <a:gd name="T53" fmla="*/ 38 h 76"/>
                <a:gd name="T54" fmla="*/ 106 w 106"/>
                <a:gd name="T55" fmla="*/ 32 h 76"/>
                <a:gd name="T56" fmla="*/ 106 w 106"/>
                <a:gd name="T57" fmla="*/ 32 h 76"/>
                <a:gd name="T58" fmla="*/ 104 w 106"/>
                <a:gd name="T59" fmla="*/ 24 h 76"/>
                <a:gd name="T60" fmla="*/ 100 w 106"/>
                <a:gd name="T61" fmla="*/ 18 h 76"/>
                <a:gd name="T62" fmla="*/ 94 w 106"/>
                <a:gd name="T63" fmla="*/ 12 h 76"/>
                <a:gd name="T64" fmla="*/ 88 w 106"/>
                <a:gd name="T65" fmla="*/ 8 h 76"/>
                <a:gd name="T66" fmla="*/ 78 w 106"/>
                <a:gd name="T67" fmla="*/ 4 h 76"/>
                <a:gd name="T68" fmla="*/ 70 w 106"/>
                <a:gd name="T69" fmla="*/ 2 h 76"/>
                <a:gd name="T70" fmla="*/ 58 w 106"/>
                <a:gd name="T71" fmla="*/ 0 h 76"/>
                <a:gd name="T72" fmla="*/ 48 w 106"/>
                <a:gd name="T73" fmla="*/ 2 h 76"/>
                <a:gd name="T74" fmla="*/ 48 w 106"/>
                <a:gd name="T7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" h="76">
                  <a:moveTo>
                    <a:pt x="48" y="2"/>
                  </a:moveTo>
                  <a:lnTo>
                    <a:pt x="48" y="2"/>
                  </a:lnTo>
                  <a:lnTo>
                    <a:pt x="38" y="4"/>
                  </a:lnTo>
                  <a:lnTo>
                    <a:pt x="28" y="8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2" y="32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2" y="66"/>
                  </a:lnTo>
                  <a:lnTo>
                    <a:pt x="18" y="70"/>
                  </a:lnTo>
                  <a:lnTo>
                    <a:pt x="28" y="74"/>
                  </a:lnTo>
                  <a:lnTo>
                    <a:pt x="36" y="76"/>
                  </a:lnTo>
                  <a:lnTo>
                    <a:pt x="48" y="7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68" y="74"/>
                  </a:lnTo>
                  <a:lnTo>
                    <a:pt x="78" y="70"/>
                  </a:lnTo>
                  <a:lnTo>
                    <a:pt x="88" y="66"/>
                  </a:lnTo>
                  <a:lnTo>
                    <a:pt x="94" y="60"/>
                  </a:lnTo>
                  <a:lnTo>
                    <a:pt x="100" y="54"/>
                  </a:lnTo>
                  <a:lnTo>
                    <a:pt x="104" y="46"/>
                  </a:lnTo>
                  <a:lnTo>
                    <a:pt x="106" y="38"/>
                  </a:lnTo>
                  <a:lnTo>
                    <a:pt x="106" y="32"/>
                  </a:lnTo>
                  <a:lnTo>
                    <a:pt x="106" y="32"/>
                  </a:lnTo>
                  <a:lnTo>
                    <a:pt x="104" y="24"/>
                  </a:lnTo>
                  <a:lnTo>
                    <a:pt x="100" y="18"/>
                  </a:lnTo>
                  <a:lnTo>
                    <a:pt x="94" y="12"/>
                  </a:lnTo>
                  <a:lnTo>
                    <a:pt x="88" y="8"/>
                  </a:lnTo>
                  <a:lnTo>
                    <a:pt x="78" y="4"/>
                  </a:lnTo>
                  <a:lnTo>
                    <a:pt x="70" y="2"/>
                  </a:lnTo>
                  <a:lnTo>
                    <a:pt x="58" y="0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64"/>
            <p:cNvSpPr>
              <a:spLocks/>
            </p:cNvSpPr>
            <p:nvPr/>
          </p:nvSpPr>
          <p:spPr bwMode="auto">
            <a:xfrm>
              <a:off x="6407" y="3214"/>
              <a:ext cx="78" cy="76"/>
            </a:xfrm>
            <a:custGeom>
              <a:avLst/>
              <a:gdLst>
                <a:gd name="T0" fmla="*/ 78 w 78"/>
                <a:gd name="T1" fmla="*/ 32 h 76"/>
                <a:gd name="T2" fmla="*/ 78 w 78"/>
                <a:gd name="T3" fmla="*/ 32 h 76"/>
                <a:gd name="T4" fmla="*/ 76 w 78"/>
                <a:gd name="T5" fmla="*/ 24 h 76"/>
                <a:gd name="T6" fmla="*/ 74 w 78"/>
                <a:gd name="T7" fmla="*/ 18 h 76"/>
                <a:gd name="T8" fmla="*/ 68 w 78"/>
                <a:gd name="T9" fmla="*/ 12 h 76"/>
                <a:gd name="T10" fmla="*/ 62 w 78"/>
                <a:gd name="T11" fmla="*/ 8 h 76"/>
                <a:gd name="T12" fmla="*/ 54 w 78"/>
                <a:gd name="T13" fmla="*/ 4 h 76"/>
                <a:gd name="T14" fmla="*/ 46 w 78"/>
                <a:gd name="T15" fmla="*/ 2 h 76"/>
                <a:gd name="T16" fmla="*/ 36 w 78"/>
                <a:gd name="T17" fmla="*/ 0 h 76"/>
                <a:gd name="T18" fmla="*/ 26 w 78"/>
                <a:gd name="T19" fmla="*/ 0 h 76"/>
                <a:gd name="T20" fmla="*/ 26 w 78"/>
                <a:gd name="T21" fmla="*/ 0 h 76"/>
                <a:gd name="T22" fmla="*/ 38 w 78"/>
                <a:gd name="T23" fmla="*/ 6 h 76"/>
                <a:gd name="T24" fmla="*/ 46 w 78"/>
                <a:gd name="T25" fmla="*/ 12 h 76"/>
                <a:gd name="T26" fmla="*/ 52 w 78"/>
                <a:gd name="T27" fmla="*/ 20 h 76"/>
                <a:gd name="T28" fmla="*/ 54 w 78"/>
                <a:gd name="T29" fmla="*/ 28 h 76"/>
                <a:gd name="T30" fmla="*/ 54 w 78"/>
                <a:gd name="T31" fmla="*/ 28 h 76"/>
                <a:gd name="T32" fmla="*/ 54 w 78"/>
                <a:gd name="T33" fmla="*/ 36 h 76"/>
                <a:gd name="T34" fmla="*/ 52 w 78"/>
                <a:gd name="T35" fmla="*/ 44 h 76"/>
                <a:gd name="T36" fmla="*/ 48 w 78"/>
                <a:gd name="T37" fmla="*/ 50 h 76"/>
                <a:gd name="T38" fmla="*/ 42 w 78"/>
                <a:gd name="T39" fmla="*/ 58 h 76"/>
                <a:gd name="T40" fmla="*/ 36 w 78"/>
                <a:gd name="T41" fmla="*/ 62 h 76"/>
                <a:gd name="T42" fmla="*/ 26 w 78"/>
                <a:gd name="T43" fmla="*/ 68 h 76"/>
                <a:gd name="T44" fmla="*/ 16 w 78"/>
                <a:gd name="T45" fmla="*/ 72 h 76"/>
                <a:gd name="T46" fmla="*/ 6 w 78"/>
                <a:gd name="T47" fmla="*/ 74 h 76"/>
                <a:gd name="T48" fmla="*/ 6 w 78"/>
                <a:gd name="T49" fmla="*/ 74 h 76"/>
                <a:gd name="T50" fmla="*/ 0 w 78"/>
                <a:gd name="T51" fmla="*/ 74 h 76"/>
                <a:gd name="T52" fmla="*/ 0 w 78"/>
                <a:gd name="T53" fmla="*/ 74 h 76"/>
                <a:gd name="T54" fmla="*/ 14 w 78"/>
                <a:gd name="T55" fmla="*/ 76 h 76"/>
                <a:gd name="T56" fmla="*/ 30 w 78"/>
                <a:gd name="T57" fmla="*/ 76 h 76"/>
                <a:gd name="T58" fmla="*/ 30 w 78"/>
                <a:gd name="T59" fmla="*/ 76 h 76"/>
                <a:gd name="T60" fmla="*/ 40 w 78"/>
                <a:gd name="T61" fmla="*/ 74 h 76"/>
                <a:gd name="T62" fmla="*/ 50 w 78"/>
                <a:gd name="T63" fmla="*/ 70 h 76"/>
                <a:gd name="T64" fmla="*/ 60 w 78"/>
                <a:gd name="T65" fmla="*/ 66 h 76"/>
                <a:gd name="T66" fmla="*/ 66 w 78"/>
                <a:gd name="T67" fmla="*/ 60 h 76"/>
                <a:gd name="T68" fmla="*/ 72 w 78"/>
                <a:gd name="T69" fmla="*/ 54 h 76"/>
                <a:gd name="T70" fmla="*/ 76 w 78"/>
                <a:gd name="T71" fmla="*/ 46 h 76"/>
                <a:gd name="T72" fmla="*/ 78 w 78"/>
                <a:gd name="T73" fmla="*/ 38 h 76"/>
                <a:gd name="T74" fmla="*/ 78 w 78"/>
                <a:gd name="T75" fmla="*/ 32 h 76"/>
                <a:gd name="T76" fmla="*/ 78 w 78"/>
                <a:gd name="T77" fmla="*/ 3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8" h="76">
                  <a:moveTo>
                    <a:pt x="78" y="32"/>
                  </a:moveTo>
                  <a:lnTo>
                    <a:pt x="78" y="32"/>
                  </a:lnTo>
                  <a:lnTo>
                    <a:pt x="76" y="24"/>
                  </a:lnTo>
                  <a:lnTo>
                    <a:pt x="74" y="18"/>
                  </a:lnTo>
                  <a:lnTo>
                    <a:pt x="68" y="12"/>
                  </a:lnTo>
                  <a:lnTo>
                    <a:pt x="62" y="8"/>
                  </a:lnTo>
                  <a:lnTo>
                    <a:pt x="54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8" y="6"/>
                  </a:lnTo>
                  <a:lnTo>
                    <a:pt x="46" y="12"/>
                  </a:lnTo>
                  <a:lnTo>
                    <a:pt x="52" y="20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36"/>
                  </a:lnTo>
                  <a:lnTo>
                    <a:pt x="52" y="44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6" y="62"/>
                  </a:lnTo>
                  <a:lnTo>
                    <a:pt x="26" y="68"/>
                  </a:lnTo>
                  <a:lnTo>
                    <a:pt x="16" y="72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4" y="7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40" y="74"/>
                  </a:lnTo>
                  <a:lnTo>
                    <a:pt x="50" y="70"/>
                  </a:lnTo>
                  <a:lnTo>
                    <a:pt x="60" y="66"/>
                  </a:lnTo>
                  <a:lnTo>
                    <a:pt x="66" y="60"/>
                  </a:lnTo>
                  <a:lnTo>
                    <a:pt x="72" y="54"/>
                  </a:lnTo>
                  <a:lnTo>
                    <a:pt x="76" y="46"/>
                  </a:lnTo>
                  <a:lnTo>
                    <a:pt x="78" y="38"/>
                  </a:lnTo>
                  <a:lnTo>
                    <a:pt x="78" y="32"/>
                  </a:lnTo>
                  <a:lnTo>
                    <a:pt x="78" y="32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65"/>
            <p:cNvSpPr>
              <a:spLocks/>
            </p:cNvSpPr>
            <p:nvPr/>
          </p:nvSpPr>
          <p:spPr bwMode="auto">
            <a:xfrm>
              <a:off x="6303" y="2978"/>
              <a:ext cx="260" cy="282"/>
            </a:xfrm>
            <a:custGeom>
              <a:avLst/>
              <a:gdLst>
                <a:gd name="T0" fmla="*/ 40 w 260"/>
                <a:gd name="T1" fmla="*/ 94 h 282"/>
                <a:gd name="T2" fmla="*/ 30 w 260"/>
                <a:gd name="T3" fmla="*/ 76 h 282"/>
                <a:gd name="T4" fmla="*/ 12 w 260"/>
                <a:gd name="T5" fmla="*/ 62 h 282"/>
                <a:gd name="T6" fmla="*/ 0 w 260"/>
                <a:gd name="T7" fmla="*/ 48 h 282"/>
                <a:gd name="T8" fmla="*/ 0 w 260"/>
                <a:gd name="T9" fmla="*/ 40 h 282"/>
                <a:gd name="T10" fmla="*/ 6 w 260"/>
                <a:gd name="T11" fmla="*/ 32 h 282"/>
                <a:gd name="T12" fmla="*/ 18 w 260"/>
                <a:gd name="T13" fmla="*/ 26 h 282"/>
                <a:gd name="T14" fmla="*/ 42 w 260"/>
                <a:gd name="T15" fmla="*/ 30 h 282"/>
                <a:gd name="T16" fmla="*/ 58 w 260"/>
                <a:gd name="T17" fmla="*/ 46 h 282"/>
                <a:gd name="T18" fmla="*/ 70 w 260"/>
                <a:gd name="T19" fmla="*/ 68 h 282"/>
                <a:gd name="T20" fmla="*/ 74 w 260"/>
                <a:gd name="T21" fmla="*/ 80 h 282"/>
                <a:gd name="T22" fmla="*/ 80 w 260"/>
                <a:gd name="T23" fmla="*/ 88 h 282"/>
                <a:gd name="T24" fmla="*/ 94 w 260"/>
                <a:gd name="T25" fmla="*/ 88 h 282"/>
                <a:gd name="T26" fmla="*/ 134 w 260"/>
                <a:gd name="T27" fmla="*/ 74 h 282"/>
                <a:gd name="T28" fmla="*/ 172 w 260"/>
                <a:gd name="T29" fmla="*/ 50 h 282"/>
                <a:gd name="T30" fmla="*/ 196 w 260"/>
                <a:gd name="T31" fmla="*/ 32 h 282"/>
                <a:gd name="T32" fmla="*/ 206 w 260"/>
                <a:gd name="T33" fmla="*/ 18 h 282"/>
                <a:gd name="T34" fmla="*/ 222 w 260"/>
                <a:gd name="T35" fmla="*/ 4 h 282"/>
                <a:gd name="T36" fmla="*/ 236 w 260"/>
                <a:gd name="T37" fmla="*/ 0 h 282"/>
                <a:gd name="T38" fmla="*/ 246 w 260"/>
                <a:gd name="T39" fmla="*/ 2 h 282"/>
                <a:gd name="T40" fmla="*/ 258 w 260"/>
                <a:gd name="T41" fmla="*/ 8 h 282"/>
                <a:gd name="T42" fmla="*/ 260 w 260"/>
                <a:gd name="T43" fmla="*/ 20 h 282"/>
                <a:gd name="T44" fmla="*/ 246 w 260"/>
                <a:gd name="T45" fmla="*/ 46 h 282"/>
                <a:gd name="T46" fmla="*/ 236 w 260"/>
                <a:gd name="T47" fmla="*/ 60 h 282"/>
                <a:gd name="T48" fmla="*/ 222 w 260"/>
                <a:gd name="T49" fmla="*/ 80 h 282"/>
                <a:gd name="T50" fmla="*/ 216 w 260"/>
                <a:gd name="T51" fmla="*/ 86 h 282"/>
                <a:gd name="T52" fmla="*/ 222 w 260"/>
                <a:gd name="T53" fmla="*/ 100 h 282"/>
                <a:gd name="T54" fmla="*/ 220 w 260"/>
                <a:gd name="T55" fmla="*/ 116 h 282"/>
                <a:gd name="T56" fmla="*/ 224 w 260"/>
                <a:gd name="T57" fmla="*/ 124 h 282"/>
                <a:gd name="T58" fmla="*/ 228 w 260"/>
                <a:gd name="T59" fmla="*/ 144 h 282"/>
                <a:gd name="T60" fmla="*/ 226 w 260"/>
                <a:gd name="T61" fmla="*/ 154 h 282"/>
                <a:gd name="T62" fmla="*/ 230 w 260"/>
                <a:gd name="T63" fmla="*/ 172 h 282"/>
                <a:gd name="T64" fmla="*/ 228 w 260"/>
                <a:gd name="T65" fmla="*/ 186 h 282"/>
                <a:gd name="T66" fmla="*/ 212 w 260"/>
                <a:gd name="T67" fmla="*/ 212 h 282"/>
                <a:gd name="T68" fmla="*/ 182 w 260"/>
                <a:gd name="T69" fmla="*/ 250 h 282"/>
                <a:gd name="T70" fmla="*/ 176 w 260"/>
                <a:gd name="T71" fmla="*/ 264 h 282"/>
                <a:gd name="T72" fmla="*/ 172 w 260"/>
                <a:gd name="T73" fmla="*/ 274 h 282"/>
                <a:gd name="T74" fmla="*/ 160 w 260"/>
                <a:gd name="T75" fmla="*/ 278 h 282"/>
                <a:gd name="T76" fmla="*/ 128 w 260"/>
                <a:gd name="T77" fmla="*/ 282 h 282"/>
                <a:gd name="T78" fmla="*/ 98 w 260"/>
                <a:gd name="T79" fmla="*/ 276 h 282"/>
                <a:gd name="T80" fmla="*/ 86 w 260"/>
                <a:gd name="T81" fmla="*/ 268 h 282"/>
                <a:gd name="T82" fmla="*/ 86 w 260"/>
                <a:gd name="T83" fmla="*/ 264 h 282"/>
                <a:gd name="T84" fmla="*/ 72 w 260"/>
                <a:gd name="T85" fmla="*/ 236 h 282"/>
                <a:gd name="T86" fmla="*/ 56 w 260"/>
                <a:gd name="T87" fmla="*/ 206 h 282"/>
                <a:gd name="T88" fmla="*/ 50 w 260"/>
                <a:gd name="T89" fmla="*/ 184 h 282"/>
                <a:gd name="T90" fmla="*/ 46 w 260"/>
                <a:gd name="T91" fmla="*/ 134 h 282"/>
                <a:gd name="T92" fmla="*/ 44 w 260"/>
                <a:gd name="T93" fmla="*/ 110 h 282"/>
                <a:gd name="T94" fmla="*/ 40 w 260"/>
                <a:gd name="T95" fmla="*/ 94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0" h="282">
                  <a:moveTo>
                    <a:pt x="40" y="94"/>
                  </a:moveTo>
                  <a:lnTo>
                    <a:pt x="40" y="94"/>
                  </a:lnTo>
                  <a:lnTo>
                    <a:pt x="36" y="84"/>
                  </a:lnTo>
                  <a:lnTo>
                    <a:pt x="30" y="76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6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18" y="26"/>
                  </a:lnTo>
                  <a:lnTo>
                    <a:pt x="30" y="26"/>
                  </a:lnTo>
                  <a:lnTo>
                    <a:pt x="42" y="30"/>
                  </a:lnTo>
                  <a:lnTo>
                    <a:pt x="50" y="36"/>
                  </a:lnTo>
                  <a:lnTo>
                    <a:pt x="58" y="46"/>
                  </a:lnTo>
                  <a:lnTo>
                    <a:pt x="64" y="56"/>
                  </a:lnTo>
                  <a:lnTo>
                    <a:pt x="70" y="68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76" y="84"/>
                  </a:lnTo>
                  <a:lnTo>
                    <a:pt x="80" y="88"/>
                  </a:lnTo>
                  <a:lnTo>
                    <a:pt x="88" y="90"/>
                  </a:lnTo>
                  <a:lnTo>
                    <a:pt x="94" y="88"/>
                  </a:lnTo>
                  <a:lnTo>
                    <a:pt x="112" y="84"/>
                  </a:lnTo>
                  <a:lnTo>
                    <a:pt x="134" y="74"/>
                  </a:lnTo>
                  <a:lnTo>
                    <a:pt x="154" y="62"/>
                  </a:lnTo>
                  <a:lnTo>
                    <a:pt x="172" y="50"/>
                  </a:lnTo>
                  <a:lnTo>
                    <a:pt x="186" y="40"/>
                  </a:lnTo>
                  <a:lnTo>
                    <a:pt x="196" y="32"/>
                  </a:lnTo>
                  <a:lnTo>
                    <a:pt x="196" y="32"/>
                  </a:lnTo>
                  <a:lnTo>
                    <a:pt x="206" y="18"/>
                  </a:lnTo>
                  <a:lnTo>
                    <a:pt x="216" y="8"/>
                  </a:lnTo>
                  <a:lnTo>
                    <a:pt x="222" y="4"/>
                  </a:lnTo>
                  <a:lnTo>
                    <a:pt x="230" y="2"/>
                  </a:lnTo>
                  <a:lnTo>
                    <a:pt x="236" y="0"/>
                  </a:lnTo>
                  <a:lnTo>
                    <a:pt x="246" y="2"/>
                  </a:lnTo>
                  <a:lnTo>
                    <a:pt x="246" y="2"/>
                  </a:lnTo>
                  <a:lnTo>
                    <a:pt x="256" y="6"/>
                  </a:lnTo>
                  <a:lnTo>
                    <a:pt x="258" y="8"/>
                  </a:lnTo>
                  <a:lnTo>
                    <a:pt x="260" y="12"/>
                  </a:lnTo>
                  <a:lnTo>
                    <a:pt x="260" y="20"/>
                  </a:lnTo>
                  <a:lnTo>
                    <a:pt x="258" y="28"/>
                  </a:lnTo>
                  <a:lnTo>
                    <a:pt x="246" y="46"/>
                  </a:lnTo>
                  <a:lnTo>
                    <a:pt x="236" y="60"/>
                  </a:lnTo>
                  <a:lnTo>
                    <a:pt x="236" y="60"/>
                  </a:lnTo>
                  <a:lnTo>
                    <a:pt x="228" y="74"/>
                  </a:lnTo>
                  <a:lnTo>
                    <a:pt x="222" y="80"/>
                  </a:lnTo>
                  <a:lnTo>
                    <a:pt x="216" y="86"/>
                  </a:lnTo>
                  <a:lnTo>
                    <a:pt x="216" y="86"/>
                  </a:lnTo>
                  <a:lnTo>
                    <a:pt x="220" y="92"/>
                  </a:lnTo>
                  <a:lnTo>
                    <a:pt x="222" y="100"/>
                  </a:lnTo>
                  <a:lnTo>
                    <a:pt x="222" y="108"/>
                  </a:lnTo>
                  <a:lnTo>
                    <a:pt x="220" y="116"/>
                  </a:lnTo>
                  <a:lnTo>
                    <a:pt x="220" y="116"/>
                  </a:lnTo>
                  <a:lnTo>
                    <a:pt x="224" y="124"/>
                  </a:lnTo>
                  <a:lnTo>
                    <a:pt x="226" y="134"/>
                  </a:lnTo>
                  <a:lnTo>
                    <a:pt x="228" y="144"/>
                  </a:lnTo>
                  <a:lnTo>
                    <a:pt x="226" y="154"/>
                  </a:lnTo>
                  <a:lnTo>
                    <a:pt x="226" y="154"/>
                  </a:lnTo>
                  <a:lnTo>
                    <a:pt x="228" y="164"/>
                  </a:lnTo>
                  <a:lnTo>
                    <a:pt x="230" y="172"/>
                  </a:lnTo>
                  <a:lnTo>
                    <a:pt x="230" y="178"/>
                  </a:lnTo>
                  <a:lnTo>
                    <a:pt x="228" y="186"/>
                  </a:lnTo>
                  <a:lnTo>
                    <a:pt x="222" y="200"/>
                  </a:lnTo>
                  <a:lnTo>
                    <a:pt x="212" y="212"/>
                  </a:lnTo>
                  <a:lnTo>
                    <a:pt x="192" y="236"/>
                  </a:lnTo>
                  <a:lnTo>
                    <a:pt x="182" y="250"/>
                  </a:lnTo>
                  <a:lnTo>
                    <a:pt x="176" y="264"/>
                  </a:lnTo>
                  <a:lnTo>
                    <a:pt x="176" y="264"/>
                  </a:lnTo>
                  <a:lnTo>
                    <a:pt x="174" y="270"/>
                  </a:lnTo>
                  <a:lnTo>
                    <a:pt x="172" y="274"/>
                  </a:lnTo>
                  <a:lnTo>
                    <a:pt x="166" y="276"/>
                  </a:lnTo>
                  <a:lnTo>
                    <a:pt x="160" y="278"/>
                  </a:lnTo>
                  <a:lnTo>
                    <a:pt x="144" y="282"/>
                  </a:lnTo>
                  <a:lnTo>
                    <a:pt x="128" y="282"/>
                  </a:lnTo>
                  <a:lnTo>
                    <a:pt x="112" y="280"/>
                  </a:lnTo>
                  <a:lnTo>
                    <a:pt x="98" y="276"/>
                  </a:lnTo>
                  <a:lnTo>
                    <a:pt x="88" y="272"/>
                  </a:lnTo>
                  <a:lnTo>
                    <a:pt x="86" y="268"/>
                  </a:lnTo>
                  <a:lnTo>
                    <a:pt x="86" y="264"/>
                  </a:lnTo>
                  <a:lnTo>
                    <a:pt x="86" y="264"/>
                  </a:lnTo>
                  <a:lnTo>
                    <a:pt x="80" y="250"/>
                  </a:lnTo>
                  <a:lnTo>
                    <a:pt x="72" y="236"/>
                  </a:lnTo>
                  <a:lnTo>
                    <a:pt x="56" y="206"/>
                  </a:lnTo>
                  <a:lnTo>
                    <a:pt x="56" y="206"/>
                  </a:lnTo>
                  <a:lnTo>
                    <a:pt x="52" y="196"/>
                  </a:lnTo>
                  <a:lnTo>
                    <a:pt x="50" y="184"/>
                  </a:lnTo>
                  <a:lnTo>
                    <a:pt x="48" y="158"/>
                  </a:lnTo>
                  <a:lnTo>
                    <a:pt x="46" y="134"/>
                  </a:lnTo>
                  <a:lnTo>
                    <a:pt x="44" y="110"/>
                  </a:lnTo>
                  <a:lnTo>
                    <a:pt x="44" y="110"/>
                  </a:lnTo>
                  <a:lnTo>
                    <a:pt x="40" y="94"/>
                  </a:lnTo>
                  <a:lnTo>
                    <a:pt x="4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66"/>
            <p:cNvSpPr>
              <a:spLocks noEditPoints="1"/>
            </p:cNvSpPr>
            <p:nvPr/>
          </p:nvSpPr>
          <p:spPr bwMode="auto">
            <a:xfrm>
              <a:off x="6299" y="2974"/>
              <a:ext cx="268" cy="290"/>
            </a:xfrm>
            <a:custGeom>
              <a:avLst/>
              <a:gdLst>
                <a:gd name="T0" fmla="*/ 196 w 268"/>
                <a:gd name="T1" fmla="*/ 32 h 290"/>
                <a:gd name="T2" fmla="*/ 114 w 268"/>
                <a:gd name="T3" fmla="*/ 84 h 290"/>
                <a:gd name="T4" fmla="*/ 84 w 268"/>
                <a:gd name="T5" fmla="*/ 86 h 290"/>
                <a:gd name="T6" fmla="*/ 70 w 268"/>
                <a:gd name="T7" fmla="*/ 54 h 290"/>
                <a:gd name="T8" fmla="*/ 44 w 268"/>
                <a:gd name="T9" fmla="*/ 28 h 290"/>
                <a:gd name="T10" fmla="*/ 16 w 268"/>
                <a:gd name="T11" fmla="*/ 28 h 290"/>
                <a:gd name="T12" fmla="*/ 0 w 268"/>
                <a:gd name="T13" fmla="*/ 46 h 290"/>
                <a:gd name="T14" fmla="*/ 0 w 268"/>
                <a:gd name="T15" fmla="*/ 52 h 290"/>
                <a:gd name="T16" fmla="*/ 20 w 268"/>
                <a:gd name="T17" fmla="*/ 74 h 290"/>
                <a:gd name="T18" fmla="*/ 40 w 268"/>
                <a:gd name="T19" fmla="*/ 100 h 290"/>
                <a:gd name="T20" fmla="*/ 46 w 268"/>
                <a:gd name="T21" fmla="*/ 150 h 290"/>
                <a:gd name="T22" fmla="*/ 56 w 268"/>
                <a:gd name="T23" fmla="*/ 212 h 290"/>
                <a:gd name="T24" fmla="*/ 80 w 268"/>
                <a:gd name="T25" fmla="*/ 254 h 290"/>
                <a:gd name="T26" fmla="*/ 86 w 268"/>
                <a:gd name="T27" fmla="*/ 270 h 290"/>
                <a:gd name="T28" fmla="*/ 96 w 268"/>
                <a:gd name="T29" fmla="*/ 282 h 290"/>
                <a:gd name="T30" fmla="*/ 156 w 268"/>
                <a:gd name="T31" fmla="*/ 288 h 290"/>
                <a:gd name="T32" fmla="*/ 180 w 268"/>
                <a:gd name="T33" fmla="*/ 278 h 290"/>
                <a:gd name="T34" fmla="*/ 188 w 268"/>
                <a:gd name="T35" fmla="*/ 258 h 290"/>
                <a:gd name="T36" fmla="*/ 220 w 268"/>
                <a:gd name="T37" fmla="*/ 218 h 290"/>
                <a:gd name="T38" fmla="*/ 238 w 268"/>
                <a:gd name="T39" fmla="*/ 178 h 290"/>
                <a:gd name="T40" fmla="*/ 234 w 268"/>
                <a:gd name="T41" fmla="*/ 158 h 290"/>
                <a:gd name="T42" fmla="*/ 232 w 268"/>
                <a:gd name="T43" fmla="*/ 124 h 290"/>
                <a:gd name="T44" fmla="*/ 230 w 268"/>
                <a:gd name="T45" fmla="*/ 108 h 290"/>
                <a:gd name="T46" fmla="*/ 224 w 268"/>
                <a:gd name="T47" fmla="*/ 90 h 290"/>
                <a:gd name="T48" fmla="*/ 250 w 268"/>
                <a:gd name="T49" fmla="*/ 58 h 290"/>
                <a:gd name="T50" fmla="*/ 268 w 268"/>
                <a:gd name="T51" fmla="*/ 20 h 290"/>
                <a:gd name="T52" fmla="*/ 266 w 268"/>
                <a:gd name="T53" fmla="*/ 10 h 290"/>
                <a:gd name="T54" fmla="*/ 250 w 268"/>
                <a:gd name="T55" fmla="*/ 2 h 290"/>
                <a:gd name="T56" fmla="*/ 222 w 268"/>
                <a:gd name="T57" fmla="*/ 6 h 290"/>
                <a:gd name="T58" fmla="*/ 96 w 268"/>
                <a:gd name="T59" fmla="*/ 272 h 290"/>
                <a:gd name="T60" fmla="*/ 94 w 268"/>
                <a:gd name="T61" fmla="*/ 268 h 290"/>
                <a:gd name="T62" fmla="*/ 78 w 268"/>
                <a:gd name="T63" fmla="*/ 234 h 290"/>
                <a:gd name="T64" fmla="*/ 60 w 268"/>
                <a:gd name="T65" fmla="*/ 196 h 290"/>
                <a:gd name="T66" fmla="*/ 54 w 268"/>
                <a:gd name="T67" fmla="*/ 132 h 290"/>
                <a:gd name="T68" fmla="*/ 48 w 268"/>
                <a:gd name="T69" fmla="*/ 98 h 290"/>
                <a:gd name="T70" fmla="*/ 32 w 268"/>
                <a:gd name="T71" fmla="*/ 72 h 290"/>
                <a:gd name="T72" fmla="*/ 18 w 268"/>
                <a:gd name="T73" fmla="*/ 62 h 290"/>
                <a:gd name="T74" fmla="*/ 8 w 268"/>
                <a:gd name="T75" fmla="*/ 46 h 290"/>
                <a:gd name="T76" fmla="*/ 20 w 268"/>
                <a:gd name="T77" fmla="*/ 36 h 290"/>
                <a:gd name="T78" fmla="*/ 40 w 268"/>
                <a:gd name="T79" fmla="*/ 36 h 290"/>
                <a:gd name="T80" fmla="*/ 74 w 268"/>
                <a:gd name="T81" fmla="*/ 86 h 290"/>
                <a:gd name="T82" fmla="*/ 82 w 268"/>
                <a:gd name="T83" fmla="*/ 96 h 290"/>
                <a:gd name="T84" fmla="*/ 100 w 268"/>
                <a:gd name="T85" fmla="*/ 96 h 290"/>
                <a:gd name="T86" fmla="*/ 184 w 268"/>
                <a:gd name="T87" fmla="*/ 54 h 290"/>
                <a:gd name="T88" fmla="*/ 216 w 268"/>
                <a:gd name="T89" fmla="*/ 20 h 290"/>
                <a:gd name="T90" fmla="*/ 242 w 268"/>
                <a:gd name="T91" fmla="*/ 8 h 290"/>
                <a:gd name="T92" fmla="*/ 260 w 268"/>
                <a:gd name="T93" fmla="*/ 18 h 290"/>
                <a:gd name="T94" fmla="*/ 256 w 268"/>
                <a:gd name="T95" fmla="*/ 36 h 290"/>
                <a:gd name="T96" fmla="*/ 234 w 268"/>
                <a:gd name="T97" fmla="*/ 66 h 290"/>
                <a:gd name="T98" fmla="*/ 218 w 268"/>
                <a:gd name="T99" fmla="*/ 86 h 290"/>
                <a:gd name="T100" fmla="*/ 220 w 268"/>
                <a:gd name="T101" fmla="*/ 98 h 290"/>
                <a:gd name="T102" fmla="*/ 218 w 268"/>
                <a:gd name="T103" fmla="*/ 120 h 290"/>
                <a:gd name="T104" fmla="*/ 228 w 268"/>
                <a:gd name="T105" fmla="*/ 138 h 290"/>
                <a:gd name="T106" fmla="*/ 226 w 268"/>
                <a:gd name="T107" fmla="*/ 160 h 290"/>
                <a:gd name="T108" fmla="*/ 230 w 268"/>
                <a:gd name="T109" fmla="*/ 186 h 290"/>
                <a:gd name="T110" fmla="*/ 204 w 268"/>
                <a:gd name="T111" fmla="*/ 224 h 290"/>
                <a:gd name="T112" fmla="*/ 178 w 268"/>
                <a:gd name="T113" fmla="*/ 268 h 290"/>
                <a:gd name="T114" fmla="*/ 162 w 268"/>
                <a:gd name="T115" fmla="*/ 280 h 290"/>
                <a:gd name="T116" fmla="*/ 100 w 268"/>
                <a:gd name="T117" fmla="*/ 27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8" h="290">
                  <a:moveTo>
                    <a:pt x="202" y="26"/>
                  </a:moveTo>
                  <a:lnTo>
                    <a:pt x="202" y="26"/>
                  </a:lnTo>
                  <a:lnTo>
                    <a:pt x="196" y="32"/>
                  </a:lnTo>
                  <a:lnTo>
                    <a:pt x="196" y="32"/>
                  </a:lnTo>
                  <a:lnTo>
                    <a:pt x="178" y="48"/>
                  </a:lnTo>
                  <a:lnTo>
                    <a:pt x="148" y="68"/>
                  </a:lnTo>
                  <a:lnTo>
                    <a:pt x="130" y="78"/>
                  </a:lnTo>
                  <a:lnTo>
                    <a:pt x="114" y="84"/>
                  </a:lnTo>
                  <a:lnTo>
                    <a:pt x="100" y="88"/>
                  </a:lnTo>
                  <a:lnTo>
                    <a:pt x="88" y="88"/>
                  </a:lnTo>
                  <a:lnTo>
                    <a:pt x="88" y="88"/>
                  </a:lnTo>
                  <a:lnTo>
                    <a:pt x="84" y="86"/>
                  </a:lnTo>
                  <a:lnTo>
                    <a:pt x="80" y="82"/>
                  </a:lnTo>
                  <a:lnTo>
                    <a:pt x="80" y="82"/>
                  </a:lnTo>
                  <a:lnTo>
                    <a:pt x="76" y="70"/>
                  </a:lnTo>
                  <a:lnTo>
                    <a:pt x="70" y="54"/>
                  </a:lnTo>
                  <a:lnTo>
                    <a:pt x="64" y="46"/>
                  </a:lnTo>
                  <a:lnTo>
                    <a:pt x="58" y="40"/>
                  </a:lnTo>
                  <a:lnTo>
                    <a:pt x="52" y="34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36" y="26"/>
                  </a:lnTo>
                  <a:lnTo>
                    <a:pt x="26" y="26"/>
                  </a:lnTo>
                  <a:lnTo>
                    <a:pt x="16" y="28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40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4" y="58"/>
                  </a:lnTo>
                  <a:lnTo>
                    <a:pt x="14" y="68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32" y="84"/>
                  </a:lnTo>
                  <a:lnTo>
                    <a:pt x="38" y="90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44" y="114"/>
                  </a:lnTo>
                  <a:lnTo>
                    <a:pt x="44" y="114"/>
                  </a:lnTo>
                  <a:lnTo>
                    <a:pt x="46" y="132"/>
                  </a:lnTo>
                  <a:lnTo>
                    <a:pt x="46" y="150"/>
                  </a:lnTo>
                  <a:lnTo>
                    <a:pt x="46" y="150"/>
                  </a:lnTo>
                  <a:lnTo>
                    <a:pt x="48" y="182"/>
                  </a:lnTo>
                  <a:lnTo>
                    <a:pt x="52" y="198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70" y="238"/>
                  </a:lnTo>
                  <a:lnTo>
                    <a:pt x="70" y="238"/>
                  </a:lnTo>
                  <a:lnTo>
                    <a:pt x="80" y="254"/>
                  </a:lnTo>
                  <a:lnTo>
                    <a:pt x="86" y="268"/>
                  </a:lnTo>
                  <a:lnTo>
                    <a:pt x="86" y="268"/>
                  </a:lnTo>
                  <a:lnTo>
                    <a:pt x="86" y="270"/>
                  </a:lnTo>
                  <a:lnTo>
                    <a:pt x="86" y="270"/>
                  </a:lnTo>
                  <a:lnTo>
                    <a:pt x="88" y="274"/>
                  </a:lnTo>
                  <a:lnTo>
                    <a:pt x="90" y="278"/>
                  </a:lnTo>
                  <a:lnTo>
                    <a:pt x="90" y="278"/>
                  </a:lnTo>
                  <a:lnTo>
                    <a:pt x="96" y="282"/>
                  </a:lnTo>
                  <a:lnTo>
                    <a:pt x="104" y="286"/>
                  </a:lnTo>
                  <a:lnTo>
                    <a:pt x="124" y="290"/>
                  </a:lnTo>
                  <a:lnTo>
                    <a:pt x="146" y="290"/>
                  </a:lnTo>
                  <a:lnTo>
                    <a:pt x="156" y="288"/>
                  </a:lnTo>
                  <a:lnTo>
                    <a:pt x="164" y="286"/>
                  </a:lnTo>
                  <a:lnTo>
                    <a:pt x="164" y="286"/>
                  </a:lnTo>
                  <a:lnTo>
                    <a:pt x="174" y="282"/>
                  </a:lnTo>
                  <a:lnTo>
                    <a:pt x="180" y="278"/>
                  </a:lnTo>
                  <a:lnTo>
                    <a:pt x="184" y="274"/>
                  </a:lnTo>
                  <a:lnTo>
                    <a:pt x="184" y="270"/>
                  </a:lnTo>
                  <a:lnTo>
                    <a:pt x="184" y="270"/>
                  </a:lnTo>
                  <a:lnTo>
                    <a:pt x="188" y="258"/>
                  </a:lnTo>
                  <a:lnTo>
                    <a:pt x="194" y="248"/>
                  </a:lnTo>
                  <a:lnTo>
                    <a:pt x="210" y="228"/>
                  </a:lnTo>
                  <a:lnTo>
                    <a:pt x="210" y="228"/>
                  </a:lnTo>
                  <a:lnTo>
                    <a:pt x="220" y="218"/>
                  </a:lnTo>
                  <a:lnTo>
                    <a:pt x="230" y="206"/>
                  </a:lnTo>
                  <a:lnTo>
                    <a:pt x="236" y="192"/>
                  </a:lnTo>
                  <a:lnTo>
                    <a:pt x="238" y="186"/>
                  </a:lnTo>
                  <a:lnTo>
                    <a:pt x="238" y="178"/>
                  </a:lnTo>
                  <a:lnTo>
                    <a:pt x="238" y="178"/>
                  </a:lnTo>
                  <a:lnTo>
                    <a:pt x="236" y="168"/>
                  </a:lnTo>
                  <a:lnTo>
                    <a:pt x="234" y="158"/>
                  </a:lnTo>
                  <a:lnTo>
                    <a:pt x="234" y="158"/>
                  </a:lnTo>
                  <a:lnTo>
                    <a:pt x="236" y="144"/>
                  </a:lnTo>
                  <a:lnTo>
                    <a:pt x="236" y="144"/>
                  </a:lnTo>
                  <a:lnTo>
                    <a:pt x="234" y="130"/>
                  </a:lnTo>
                  <a:lnTo>
                    <a:pt x="232" y="124"/>
                  </a:lnTo>
                  <a:lnTo>
                    <a:pt x="228" y="120"/>
                  </a:lnTo>
                  <a:lnTo>
                    <a:pt x="228" y="120"/>
                  </a:lnTo>
                  <a:lnTo>
                    <a:pt x="230" y="114"/>
                  </a:lnTo>
                  <a:lnTo>
                    <a:pt x="230" y="108"/>
                  </a:lnTo>
                  <a:lnTo>
                    <a:pt x="230" y="108"/>
                  </a:lnTo>
                  <a:lnTo>
                    <a:pt x="228" y="98"/>
                  </a:lnTo>
                  <a:lnTo>
                    <a:pt x="224" y="90"/>
                  </a:lnTo>
                  <a:lnTo>
                    <a:pt x="224" y="90"/>
                  </a:lnTo>
                  <a:lnTo>
                    <a:pt x="234" y="82"/>
                  </a:lnTo>
                  <a:lnTo>
                    <a:pt x="242" y="70"/>
                  </a:lnTo>
                  <a:lnTo>
                    <a:pt x="244" y="66"/>
                  </a:lnTo>
                  <a:lnTo>
                    <a:pt x="250" y="58"/>
                  </a:lnTo>
                  <a:lnTo>
                    <a:pt x="250" y="58"/>
                  </a:lnTo>
                  <a:lnTo>
                    <a:pt x="262" y="40"/>
                  </a:lnTo>
                  <a:lnTo>
                    <a:pt x="266" y="30"/>
                  </a:lnTo>
                  <a:lnTo>
                    <a:pt x="268" y="20"/>
                  </a:lnTo>
                  <a:lnTo>
                    <a:pt x="268" y="20"/>
                  </a:lnTo>
                  <a:lnTo>
                    <a:pt x="268" y="14"/>
                  </a:lnTo>
                  <a:lnTo>
                    <a:pt x="268" y="14"/>
                  </a:lnTo>
                  <a:lnTo>
                    <a:pt x="266" y="10"/>
                  </a:lnTo>
                  <a:lnTo>
                    <a:pt x="262" y="6"/>
                  </a:lnTo>
                  <a:lnTo>
                    <a:pt x="256" y="4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42" y="0"/>
                  </a:lnTo>
                  <a:lnTo>
                    <a:pt x="234" y="2"/>
                  </a:lnTo>
                  <a:lnTo>
                    <a:pt x="228" y="4"/>
                  </a:lnTo>
                  <a:lnTo>
                    <a:pt x="222" y="6"/>
                  </a:lnTo>
                  <a:lnTo>
                    <a:pt x="210" y="16"/>
                  </a:lnTo>
                  <a:lnTo>
                    <a:pt x="202" y="26"/>
                  </a:lnTo>
                  <a:lnTo>
                    <a:pt x="202" y="26"/>
                  </a:lnTo>
                  <a:close/>
                  <a:moveTo>
                    <a:pt x="96" y="272"/>
                  </a:moveTo>
                  <a:lnTo>
                    <a:pt x="96" y="272"/>
                  </a:lnTo>
                  <a:lnTo>
                    <a:pt x="94" y="270"/>
                  </a:lnTo>
                  <a:lnTo>
                    <a:pt x="94" y="270"/>
                  </a:lnTo>
                  <a:lnTo>
                    <a:pt x="94" y="268"/>
                  </a:lnTo>
                  <a:lnTo>
                    <a:pt x="94" y="266"/>
                  </a:lnTo>
                  <a:lnTo>
                    <a:pt x="94" y="266"/>
                  </a:lnTo>
                  <a:lnTo>
                    <a:pt x="86" y="250"/>
                  </a:lnTo>
                  <a:lnTo>
                    <a:pt x="78" y="234"/>
                  </a:lnTo>
                  <a:lnTo>
                    <a:pt x="78" y="234"/>
                  </a:lnTo>
                  <a:lnTo>
                    <a:pt x="64" y="210"/>
                  </a:lnTo>
                  <a:lnTo>
                    <a:pt x="64" y="210"/>
                  </a:lnTo>
                  <a:lnTo>
                    <a:pt x="60" y="196"/>
                  </a:lnTo>
                  <a:lnTo>
                    <a:pt x="56" y="180"/>
                  </a:lnTo>
                  <a:lnTo>
                    <a:pt x="54" y="150"/>
                  </a:lnTo>
                  <a:lnTo>
                    <a:pt x="54" y="150"/>
                  </a:lnTo>
                  <a:lnTo>
                    <a:pt x="54" y="132"/>
                  </a:lnTo>
                  <a:lnTo>
                    <a:pt x="52" y="112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44" y="86"/>
                  </a:lnTo>
                  <a:lnTo>
                    <a:pt x="38" y="78"/>
                  </a:lnTo>
                  <a:lnTo>
                    <a:pt x="32" y="72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12" y="56"/>
                  </a:lnTo>
                  <a:lnTo>
                    <a:pt x="8" y="50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8" y="42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20" y="36"/>
                  </a:lnTo>
                  <a:lnTo>
                    <a:pt x="26" y="34"/>
                  </a:lnTo>
                  <a:lnTo>
                    <a:pt x="34" y="34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50" y="42"/>
                  </a:lnTo>
                  <a:lnTo>
                    <a:pt x="60" y="52"/>
                  </a:lnTo>
                  <a:lnTo>
                    <a:pt x="68" y="68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76" y="90"/>
                  </a:lnTo>
                  <a:lnTo>
                    <a:pt x="78" y="92"/>
                  </a:lnTo>
                  <a:lnTo>
                    <a:pt x="82" y="96"/>
                  </a:lnTo>
                  <a:lnTo>
                    <a:pt x="86" y="96"/>
                  </a:lnTo>
                  <a:lnTo>
                    <a:pt x="86" y="96"/>
                  </a:lnTo>
                  <a:lnTo>
                    <a:pt x="92" y="98"/>
                  </a:lnTo>
                  <a:lnTo>
                    <a:pt x="100" y="96"/>
                  </a:lnTo>
                  <a:lnTo>
                    <a:pt x="116" y="92"/>
                  </a:lnTo>
                  <a:lnTo>
                    <a:pt x="134" y="84"/>
                  </a:lnTo>
                  <a:lnTo>
                    <a:pt x="152" y="74"/>
                  </a:lnTo>
                  <a:lnTo>
                    <a:pt x="184" y="54"/>
                  </a:lnTo>
                  <a:lnTo>
                    <a:pt x="202" y="38"/>
                  </a:lnTo>
                  <a:lnTo>
                    <a:pt x="208" y="32"/>
                  </a:lnTo>
                  <a:lnTo>
                    <a:pt x="208" y="32"/>
                  </a:lnTo>
                  <a:lnTo>
                    <a:pt x="216" y="20"/>
                  </a:lnTo>
                  <a:lnTo>
                    <a:pt x="226" y="14"/>
                  </a:lnTo>
                  <a:lnTo>
                    <a:pt x="230" y="10"/>
                  </a:lnTo>
                  <a:lnTo>
                    <a:pt x="236" y="8"/>
                  </a:lnTo>
                  <a:lnTo>
                    <a:pt x="242" y="8"/>
                  </a:lnTo>
                  <a:lnTo>
                    <a:pt x="248" y="8"/>
                  </a:lnTo>
                  <a:lnTo>
                    <a:pt x="248" y="8"/>
                  </a:lnTo>
                  <a:lnTo>
                    <a:pt x="256" y="12"/>
                  </a:lnTo>
                  <a:lnTo>
                    <a:pt x="260" y="18"/>
                  </a:lnTo>
                  <a:lnTo>
                    <a:pt x="260" y="18"/>
                  </a:lnTo>
                  <a:lnTo>
                    <a:pt x="260" y="22"/>
                  </a:lnTo>
                  <a:lnTo>
                    <a:pt x="260" y="26"/>
                  </a:lnTo>
                  <a:lnTo>
                    <a:pt x="256" y="36"/>
                  </a:lnTo>
                  <a:lnTo>
                    <a:pt x="244" y="54"/>
                  </a:lnTo>
                  <a:lnTo>
                    <a:pt x="244" y="54"/>
                  </a:lnTo>
                  <a:lnTo>
                    <a:pt x="238" y="62"/>
                  </a:lnTo>
                  <a:lnTo>
                    <a:pt x="234" y="66"/>
                  </a:lnTo>
                  <a:lnTo>
                    <a:pt x="234" y="66"/>
                  </a:lnTo>
                  <a:lnTo>
                    <a:pt x="228" y="78"/>
                  </a:lnTo>
                  <a:lnTo>
                    <a:pt x="222" y="82"/>
                  </a:lnTo>
                  <a:lnTo>
                    <a:pt x="218" y="86"/>
                  </a:lnTo>
                  <a:lnTo>
                    <a:pt x="212" y="88"/>
                  </a:lnTo>
                  <a:lnTo>
                    <a:pt x="216" y="92"/>
                  </a:lnTo>
                  <a:lnTo>
                    <a:pt x="216" y="92"/>
                  </a:lnTo>
                  <a:lnTo>
                    <a:pt x="220" y="98"/>
                  </a:lnTo>
                  <a:lnTo>
                    <a:pt x="222" y="104"/>
                  </a:lnTo>
                  <a:lnTo>
                    <a:pt x="222" y="112"/>
                  </a:lnTo>
                  <a:lnTo>
                    <a:pt x="220" y="118"/>
                  </a:lnTo>
                  <a:lnTo>
                    <a:pt x="218" y="120"/>
                  </a:lnTo>
                  <a:lnTo>
                    <a:pt x="220" y="122"/>
                  </a:lnTo>
                  <a:lnTo>
                    <a:pt x="220" y="122"/>
                  </a:lnTo>
                  <a:lnTo>
                    <a:pt x="224" y="130"/>
                  </a:lnTo>
                  <a:lnTo>
                    <a:pt x="228" y="138"/>
                  </a:lnTo>
                  <a:lnTo>
                    <a:pt x="228" y="148"/>
                  </a:lnTo>
                  <a:lnTo>
                    <a:pt x="226" y="158"/>
                  </a:lnTo>
                  <a:lnTo>
                    <a:pt x="226" y="160"/>
                  </a:lnTo>
                  <a:lnTo>
                    <a:pt x="226" y="160"/>
                  </a:lnTo>
                  <a:lnTo>
                    <a:pt x="226" y="160"/>
                  </a:lnTo>
                  <a:lnTo>
                    <a:pt x="230" y="170"/>
                  </a:lnTo>
                  <a:lnTo>
                    <a:pt x="230" y="178"/>
                  </a:lnTo>
                  <a:lnTo>
                    <a:pt x="230" y="186"/>
                  </a:lnTo>
                  <a:lnTo>
                    <a:pt x="226" y="194"/>
                  </a:lnTo>
                  <a:lnTo>
                    <a:pt x="218" y="208"/>
                  </a:lnTo>
                  <a:lnTo>
                    <a:pt x="204" y="224"/>
                  </a:lnTo>
                  <a:lnTo>
                    <a:pt x="204" y="224"/>
                  </a:lnTo>
                  <a:lnTo>
                    <a:pt x="188" y="244"/>
                  </a:lnTo>
                  <a:lnTo>
                    <a:pt x="182" y="256"/>
                  </a:lnTo>
                  <a:lnTo>
                    <a:pt x="178" y="268"/>
                  </a:lnTo>
                  <a:lnTo>
                    <a:pt x="178" y="268"/>
                  </a:lnTo>
                  <a:lnTo>
                    <a:pt x="176" y="272"/>
                  </a:lnTo>
                  <a:lnTo>
                    <a:pt x="172" y="276"/>
                  </a:lnTo>
                  <a:lnTo>
                    <a:pt x="162" y="280"/>
                  </a:lnTo>
                  <a:lnTo>
                    <a:pt x="162" y="280"/>
                  </a:lnTo>
                  <a:lnTo>
                    <a:pt x="144" y="282"/>
                  </a:lnTo>
                  <a:lnTo>
                    <a:pt x="124" y="282"/>
                  </a:lnTo>
                  <a:lnTo>
                    <a:pt x="106" y="278"/>
                  </a:lnTo>
                  <a:lnTo>
                    <a:pt x="100" y="276"/>
                  </a:lnTo>
                  <a:lnTo>
                    <a:pt x="96" y="272"/>
                  </a:lnTo>
                  <a:lnTo>
                    <a:pt x="96" y="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7"/>
            <p:cNvSpPr>
              <a:spLocks noEditPoints="1"/>
            </p:cNvSpPr>
            <p:nvPr/>
          </p:nvSpPr>
          <p:spPr bwMode="auto">
            <a:xfrm>
              <a:off x="6485" y="3084"/>
              <a:ext cx="42" cy="46"/>
            </a:xfrm>
            <a:custGeom>
              <a:avLst/>
              <a:gdLst>
                <a:gd name="T0" fmla="*/ 20 w 42"/>
                <a:gd name="T1" fmla="*/ 20 h 46"/>
                <a:gd name="T2" fmla="*/ 20 w 42"/>
                <a:gd name="T3" fmla="*/ 20 h 46"/>
                <a:gd name="T4" fmla="*/ 26 w 42"/>
                <a:gd name="T5" fmla="*/ 12 h 46"/>
                <a:gd name="T6" fmla="*/ 26 w 42"/>
                <a:gd name="T7" fmla="*/ 12 h 46"/>
                <a:gd name="T8" fmla="*/ 30 w 42"/>
                <a:gd name="T9" fmla="*/ 16 h 46"/>
                <a:gd name="T10" fmla="*/ 30 w 42"/>
                <a:gd name="T11" fmla="*/ 16 h 46"/>
                <a:gd name="T12" fmla="*/ 30 w 42"/>
                <a:gd name="T13" fmla="*/ 18 h 46"/>
                <a:gd name="T14" fmla="*/ 30 w 42"/>
                <a:gd name="T15" fmla="*/ 18 h 46"/>
                <a:gd name="T16" fmla="*/ 22 w 42"/>
                <a:gd name="T17" fmla="*/ 24 h 46"/>
                <a:gd name="T18" fmla="*/ 16 w 42"/>
                <a:gd name="T19" fmla="*/ 32 h 46"/>
                <a:gd name="T20" fmla="*/ 10 w 42"/>
                <a:gd name="T21" fmla="*/ 40 h 46"/>
                <a:gd name="T22" fmla="*/ 4 w 42"/>
                <a:gd name="T23" fmla="*/ 46 h 46"/>
                <a:gd name="T24" fmla="*/ 4 w 42"/>
                <a:gd name="T25" fmla="*/ 46 h 46"/>
                <a:gd name="T26" fmla="*/ 2 w 42"/>
                <a:gd name="T27" fmla="*/ 46 h 46"/>
                <a:gd name="T28" fmla="*/ 0 w 42"/>
                <a:gd name="T29" fmla="*/ 46 h 46"/>
                <a:gd name="T30" fmla="*/ 4 w 42"/>
                <a:gd name="T31" fmla="*/ 40 h 46"/>
                <a:gd name="T32" fmla="*/ 20 w 42"/>
                <a:gd name="T33" fmla="*/ 20 h 46"/>
                <a:gd name="T34" fmla="*/ 20 w 42"/>
                <a:gd name="T35" fmla="*/ 20 h 46"/>
                <a:gd name="T36" fmla="*/ 42 w 42"/>
                <a:gd name="T37" fmla="*/ 0 h 46"/>
                <a:gd name="T38" fmla="*/ 42 w 42"/>
                <a:gd name="T39" fmla="*/ 0 h 46"/>
                <a:gd name="T40" fmla="*/ 36 w 42"/>
                <a:gd name="T41" fmla="*/ 8 h 46"/>
                <a:gd name="T42" fmla="*/ 26 w 42"/>
                <a:gd name="T43" fmla="*/ 12 h 46"/>
                <a:gd name="T44" fmla="*/ 26 w 42"/>
                <a:gd name="T45" fmla="*/ 12 h 46"/>
                <a:gd name="T46" fmla="*/ 34 w 42"/>
                <a:gd name="T47" fmla="*/ 6 h 46"/>
                <a:gd name="T48" fmla="*/ 42 w 42"/>
                <a:gd name="T49" fmla="*/ 0 h 46"/>
                <a:gd name="T50" fmla="*/ 42 w 42"/>
                <a:gd name="T5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" h="46">
                  <a:moveTo>
                    <a:pt x="20" y="20"/>
                  </a:moveTo>
                  <a:lnTo>
                    <a:pt x="20" y="20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22" y="24"/>
                  </a:lnTo>
                  <a:lnTo>
                    <a:pt x="16" y="32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20" y="20"/>
                  </a:lnTo>
                  <a:lnTo>
                    <a:pt x="20" y="20"/>
                  </a:lnTo>
                  <a:close/>
                  <a:moveTo>
                    <a:pt x="42" y="0"/>
                  </a:moveTo>
                  <a:lnTo>
                    <a:pt x="42" y="0"/>
                  </a:lnTo>
                  <a:lnTo>
                    <a:pt x="36" y="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34" y="6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68"/>
            <p:cNvSpPr>
              <a:spLocks/>
            </p:cNvSpPr>
            <p:nvPr/>
          </p:nvSpPr>
          <p:spPr bwMode="auto">
            <a:xfrm>
              <a:off x="6507" y="3116"/>
              <a:ext cx="14" cy="26"/>
            </a:xfrm>
            <a:custGeom>
              <a:avLst/>
              <a:gdLst>
                <a:gd name="T0" fmla="*/ 14 w 14"/>
                <a:gd name="T1" fmla="*/ 0 h 26"/>
                <a:gd name="T2" fmla="*/ 14 w 14"/>
                <a:gd name="T3" fmla="*/ 0 h 26"/>
                <a:gd name="T4" fmla="*/ 12 w 14"/>
                <a:gd name="T5" fmla="*/ 8 h 26"/>
                <a:gd name="T6" fmla="*/ 6 w 14"/>
                <a:gd name="T7" fmla="*/ 14 h 26"/>
                <a:gd name="T8" fmla="*/ 6 w 14"/>
                <a:gd name="T9" fmla="*/ 14 h 26"/>
                <a:gd name="T10" fmla="*/ 2 w 14"/>
                <a:gd name="T11" fmla="*/ 20 h 26"/>
                <a:gd name="T12" fmla="*/ 0 w 14"/>
                <a:gd name="T13" fmla="*/ 24 h 26"/>
                <a:gd name="T14" fmla="*/ 0 w 14"/>
                <a:gd name="T15" fmla="*/ 26 h 26"/>
                <a:gd name="T16" fmla="*/ 2 w 14"/>
                <a:gd name="T17" fmla="*/ 24 h 26"/>
                <a:gd name="T18" fmla="*/ 6 w 14"/>
                <a:gd name="T19" fmla="*/ 20 h 26"/>
                <a:gd name="T20" fmla="*/ 6 w 14"/>
                <a:gd name="T21" fmla="*/ 20 h 26"/>
                <a:gd name="T22" fmla="*/ 12 w 14"/>
                <a:gd name="T23" fmla="*/ 14 h 26"/>
                <a:gd name="T24" fmla="*/ 12 w 14"/>
                <a:gd name="T25" fmla="*/ 14 h 26"/>
                <a:gd name="T26" fmla="*/ 10 w 14"/>
                <a:gd name="T27" fmla="*/ 14 h 26"/>
                <a:gd name="T28" fmla="*/ 10 w 14"/>
                <a:gd name="T29" fmla="*/ 14 h 26"/>
                <a:gd name="T30" fmla="*/ 10 w 14"/>
                <a:gd name="T31" fmla="*/ 12 h 26"/>
                <a:gd name="T32" fmla="*/ 12 w 14"/>
                <a:gd name="T33" fmla="*/ 10 h 26"/>
                <a:gd name="T34" fmla="*/ 14 w 14"/>
                <a:gd name="T35" fmla="*/ 8 h 26"/>
                <a:gd name="T36" fmla="*/ 14 w 14"/>
                <a:gd name="T37" fmla="*/ 0 h 26"/>
                <a:gd name="T38" fmla="*/ 14 w 14"/>
                <a:gd name="T39" fmla="*/ 0 h 26"/>
                <a:gd name="T40" fmla="*/ 14 w 14"/>
                <a:gd name="T41" fmla="*/ 0 h 26"/>
                <a:gd name="T42" fmla="*/ 14 w 14"/>
                <a:gd name="T4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6">
                  <a:moveTo>
                    <a:pt x="14" y="0"/>
                  </a:moveTo>
                  <a:lnTo>
                    <a:pt x="14" y="0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69"/>
            <p:cNvSpPr>
              <a:spLocks/>
            </p:cNvSpPr>
            <p:nvPr/>
          </p:nvSpPr>
          <p:spPr bwMode="auto">
            <a:xfrm>
              <a:off x="6513" y="3160"/>
              <a:ext cx="14" cy="22"/>
            </a:xfrm>
            <a:custGeom>
              <a:avLst/>
              <a:gdLst>
                <a:gd name="T0" fmla="*/ 12 w 14"/>
                <a:gd name="T1" fmla="*/ 0 h 22"/>
                <a:gd name="T2" fmla="*/ 12 w 14"/>
                <a:gd name="T3" fmla="*/ 0 h 22"/>
                <a:gd name="T4" fmla="*/ 8 w 14"/>
                <a:gd name="T5" fmla="*/ 10 h 22"/>
                <a:gd name="T6" fmla="*/ 6 w 14"/>
                <a:gd name="T7" fmla="*/ 14 h 22"/>
                <a:gd name="T8" fmla="*/ 2 w 14"/>
                <a:gd name="T9" fmla="*/ 18 h 22"/>
                <a:gd name="T10" fmla="*/ 2 w 14"/>
                <a:gd name="T11" fmla="*/ 18 h 22"/>
                <a:gd name="T12" fmla="*/ 0 w 14"/>
                <a:gd name="T13" fmla="*/ 22 h 22"/>
                <a:gd name="T14" fmla="*/ 2 w 14"/>
                <a:gd name="T15" fmla="*/ 22 h 22"/>
                <a:gd name="T16" fmla="*/ 6 w 14"/>
                <a:gd name="T17" fmla="*/ 20 h 22"/>
                <a:gd name="T18" fmla="*/ 12 w 14"/>
                <a:gd name="T19" fmla="*/ 16 h 22"/>
                <a:gd name="T20" fmla="*/ 12 w 14"/>
                <a:gd name="T21" fmla="*/ 16 h 22"/>
                <a:gd name="T22" fmla="*/ 14 w 14"/>
                <a:gd name="T23" fmla="*/ 14 h 22"/>
                <a:gd name="T24" fmla="*/ 14 w 14"/>
                <a:gd name="T25" fmla="*/ 14 h 22"/>
                <a:gd name="T26" fmla="*/ 10 w 14"/>
                <a:gd name="T27" fmla="*/ 8 h 22"/>
                <a:gd name="T28" fmla="*/ 10 w 14"/>
                <a:gd name="T29" fmla="*/ 8 h 22"/>
                <a:gd name="T30" fmla="*/ 12 w 14"/>
                <a:gd name="T31" fmla="*/ 0 h 22"/>
                <a:gd name="T32" fmla="*/ 12 w 14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22">
                  <a:moveTo>
                    <a:pt x="12" y="0"/>
                  </a:moveTo>
                  <a:lnTo>
                    <a:pt x="12" y="0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70"/>
            <p:cNvSpPr>
              <a:spLocks/>
            </p:cNvSpPr>
            <p:nvPr/>
          </p:nvSpPr>
          <p:spPr bwMode="auto">
            <a:xfrm>
              <a:off x="6307" y="2982"/>
              <a:ext cx="252" cy="274"/>
            </a:xfrm>
            <a:custGeom>
              <a:avLst/>
              <a:gdLst>
                <a:gd name="T0" fmla="*/ 86 w 252"/>
                <a:gd name="T1" fmla="*/ 260 h 274"/>
                <a:gd name="T2" fmla="*/ 68 w 252"/>
                <a:gd name="T3" fmla="*/ 226 h 274"/>
                <a:gd name="T4" fmla="*/ 50 w 252"/>
                <a:gd name="T5" fmla="*/ 186 h 274"/>
                <a:gd name="T6" fmla="*/ 48 w 252"/>
                <a:gd name="T7" fmla="*/ 174 h 274"/>
                <a:gd name="T8" fmla="*/ 46 w 252"/>
                <a:gd name="T9" fmla="*/ 118 h 274"/>
                <a:gd name="T10" fmla="*/ 40 w 252"/>
                <a:gd name="T11" fmla="*/ 86 h 274"/>
                <a:gd name="T12" fmla="*/ 26 w 252"/>
                <a:gd name="T13" fmla="*/ 66 h 274"/>
                <a:gd name="T14" fmla="*/ 10 w 252"/>
                <a:gd name="T15" fmla="*/ 54 h 274"/>
                <a:gd name="T16" fmla="*/ 0 w 252"/>
                <a:gd name="T17" fmla="*/ 40 h 274"/>
                <a:gd name="T18" fmla="*/ 4 w 252"/>
                <a:gd name="T19" fmla="*/ 32 h 274"/>
                <a:gd name="T20" fmla="*/ 10 w 252"/>
                <a:gd name="T21" fmla="*/ 28 h 274"/>
                <a:gd name="T22" fmla="*/ 26 w 252"/>
                <a:gd name="T23" fmla="*/ 28 h 274"/>
                <a:gd name="T24" fmla="*/ 40 w 252"/>
                <a:gd name="T25" fmla="*/ 32 h 274"/>
                <a:gd name="T26" fmla="*/ 50 w 252"/>
                <a:gd name="T27" fmla="*/ 42 h 274"/>
                <a:gd name="T28" fmla="*/ 58 w 252"/>
                <a:gd name="T29" fmla="*/ 56 h 274"/>
                <a:gd name="T30" fmla="*/ 66 w 252"/>
                <a:gd name="T31" fmla="*/ 78 h 274"/>
                <a:gd name="T32" fmla="*/ 70 w 252"/>
                <a:gd name="T33" fmla="*/ 84 h 274"/>
                <a:gd name="T34" fmla="*/ 80 w 252"/>
                <a:gd name="T35" fmla="*/ 88 h 274"/>
                <a:gd name="T36" fmla="*/ 104 w 252"/>
                <a:gd name="T37" fmla="*/ 86 h 274"/>
                <a:gd name="T38" fmla="*/ 132 w 252"/>
                <a:gd name="T39" fmla="*/ 72 h 274"/>
                <a:gd name="T40" fmla="*/ 180 w 252"/>
                <a:gd name="T41" fmla="*/ 44 h 274"/>
                <a:gd name="T42" fmla="*/ 188 w 252"/>
                <a:gd name="T43" fmla="*/ 38 h 274"/>
                <a:gd name="T44" fmla="*/ 204 w 252"/>
                <a:gd name="T45" fmla="*/ 18 h 274"/>
                <a:gd name="T46" fmla="*/ 220 w 252"/>
                <a:gd name="T47" fmla="*/ 4 h 274"/>
                <a:gd name="T48" fmla="*/ 226 w 252"/>
                <a:gd name="T49" fmla="*/ 2 h 274"/>
                <a:gd name="T50" fmla="*/ 240 w 252"/>
                <a:gd name="T51" fmla="*/ 2 h 274"/>
                <a:gd name="T52" fmla="*/ 250 w 252"/>
                <a:gd name="T53" fmla="*/ 6 h 274"/>
                <a:gd name="T54" fmla="*/ 252 w 252"/>
                <a:gd name="T55" fmla="*/ 16 h 274"/>
                <a:gd name="T56" fmla="*/ 246 w 252"/>
                <a:gd name="T57" fmla="*/ 30 h 274"/>
                <a:gd name="T58" fmla="*/ 230 w 252"/>
                <a:gd name="T59" fmla="*/ 52 h 274"/>
                <a:gd name="T60" fmla="*/ 212 w 252"/>
                <a:gd name="T61" fmla="*/ 76 h 274"/>
                <a:gd name="T62" fmla="*/ 204 w 252"/>
                <a:gd name="T63" fmla="*/ 80 h 274"/>
                <a:gd name="T64" fmla="*/ 208 w 252"/>
                <a:gd name="T65" fmla="*/ 84 h 274"/>
                <a:gd name="T66" fmla="*/ 214 w 252"/>
                <a:gd name="T67" fmla="*/ 100 h 274"/>
                <a:gd name="T68" fmla="*/ 214 w 252"/>
                <a:gd name="T69" fmla="*/ 106 h 274"/>
                <a:gd name="T70" fmla="*/ 210 w 252"/>
                <a:gd name="T71" fmla="*/ 112 h 274"/>
                <a:gd name="T72" fmla="*/ 210 w 252"/>
                <a:gd name="T73" fmla="*/ 112 h 274"/>
                <a:gd name="T74" fmla="*/ 216 w 252"/>
                <a:gd name="T75" fmla="*/ 122 h 274"/>
                <a:gd name="T76" fmla="*/ 220 w 252"/>
                <a:gd name="T77" fmla="*/ 138 h 274"/>
                <a:gd name="T78" fmla="*/ 218 w 252"/>
                <a:gd name="T79" fmla="*/ 150 h 274"/>
                <a:gd name="T80" fmla="*/ 216 w 252"/>
                <a:gd name="T81" fmla="*/ 150 h 274"/>
                <a:gd name="T82" fmla="*/ 222 w 252"/>
                <a:gd name="T83" fmla="*/ 164 h 274"/>
                <a:gd name="T84" fmla="*/ 222 w 252"/>
                <a:gd name="T85" fmla="*/ 172 h 274"/>
                <a:gd name="T86" fmla="*/ 212 w 252"/>
                <a:gd name="T87" fmla="*/ 196 h 274"/>
                <a:gd name="T88" fmla="*/ 190 w 252"/>
                <a:gd name="T89" fmla="*/ 222 h 274"/>
                <a:gd name="T90" fmla="*/ 182 w 252"/>
                <a:gd name="T91" fmla="*/ 232 h 274"/>
                <a:gd name="T92" fmla="*/ 170 w 252"/>
                <a:gd name="T93" fmla="*/ 252 h 274"/>
                <a:gd name="T94" fmla="*/ 168 w 252"/>
                <a:gd name="T95" fmla="*/ 260 h 274"/>
                <a:gd name="T96" fmla="*/ 162 w 252"/>
                <a:gd name="T97" fmla="*/ 268 h 274"/>
                <a:gd name="T98" fmla="*/ 136 w 252"/>
                <a:gd name="T99" fmla="*/ 274 h 274"/>
                <a:gd name="T100" fmla="*/ 106 w 252"/>
                <a:gd name="T101" fmla="*/ 272 h 274"/>
                <a:gd name="T102" fmla="*/ 88 w 252"/>
                <a:gd name="T103" fmla="*/ 264 h 274"/>
                <a:gd name="T104" fmla="*/ 86 w 252"/>
                <a:gd name="T105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2" h="274">
                  <a:moveTo>
                    <a:pt x="86" y="260"/>
                  </a:moveTo>
                  <a:lnTo>
                    <a:pt x="86" y="260"/>
                  </a:lnTo>
                  <a:lnTo>
                    <a:pt x="82" y="250"/>
                  </a:lnTo>
                  <a:lnTo>
                    <a:pt x="68" y="226"/>
                  </a:lnTo>
                  <a:lnTo>
                    <a:pt x="54" y="198"/>
                  </a:lnTo>
                  <a:lnTo>
                    <a:pt x="50" y="186"/>
                  </a:lnTo>
                  <a:lnTo>
                    <a:pt x="48" y="174"/>
                  </a:lnTo>
                  <a:lnTo>
                    <a:pt x="48" y="174"/>
                  </a:lnTo>
                  <a:lnTo>
                    <a:pt x="48" y="150"/>
                  </a:lnTo>
                  <a:lnTo>
                    <a:pt x="46" y="118"/>
                  </a:lnTo>
                  <a:lnTo>
                    <a:pt x="44" y="100"/>
                  </a:lnTo>
                  <a:lnTo>
                    <a:pt x="40" y="86"/>
                  </a:lnTo>
                  <a:lnTo>
                    <a:pt x="34" y="74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10" y="54"/>
                  </a:lnTo>
                  <a:lnTo>
                    <a:pt x="2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8" y="28"/>
                  </a:lnTo>
                  <a:lnTo>
                    <a:pt x="26" y="28"/>
                  </a:lnTo>
                  <a:lnTo>
                    <a:pt x="34" y="28"/>
                  </a:lnTo>
                  <a:lnTo>
                    <a:pt x="40" y="32"/>
                  </a:lnTo>
                  <a:lnTo>
                    <a:pt x="46" y="36"/>
                  </a:lnTo>
                  <a:lnTo>
                    <a:pt x="50" y="42"/>
                  </a:lnTo>
                  <a:lnTo>
                    <a:pt x="58" y="56"/>
                  </a:lnTo>
                  <a:lnTo>
                    <a:pt x="58" y="56"/>
                  </a:lnTo>
                  <a:lnTo>
                    <a:pt x="64" y="70"/>
                  </a:lnTo>
                  <a:lnTo>
                    <a:pt x="66" y="78"/>
                  </a:lnTo>
                  <a:lnTo>
                    <a:pt x="68" y="82"/>
                  </a:lnTo>
                  <a:lnTo>
                    <a:pt x="70" y="84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92" y="88"/>
                  </a:lnTo>
                  <a:lnTo>
                    <a:pt x="104" y="86"/>
                  </a:lnTo>
                  <a:lnTo>
                    <a:pt x="118" y="80"/>
                  </a:lnTo>
                  <a:lnTo>
                    <a:pt x="132" y="72"/>
                  </a:lnTo>
                  <a:lnTo>
                    <a:pt x="160" y="56"/>
                  </a:lnTo>
                  <a:lnTo>
                    <a:pt x="180" y="44"/>
                  </a:lnTo>
                  <a:lnTo>
                    <a:pt x="180" y="44"/>
                  </a:lnTo>
                  <a:lnTo>
                    <a:pt x="188" y="38"/>
                  </a:lnTo>
                  <a:lnTo>
                    <a:pt x="194" y="32"/>
                  </a:lnTo>
                  <a:lnTo>
                    <a:pt x="204" y="18"/>
                  </a:lnTo>
                  <a:lnTo>
                    <a:pt x="214" y="8"/>
                  </a:lnTo>
                  <a:lnTo>
                    <a:pt x="220" y="4"/>
                  </a:lnTo>
                  <a:lnTo>
                    <a:pt x="226" y="2"/>
                  </a:lnTo>
                  <a:lnTo>
                    <a:pt x="226" y="2"/>
                  </a:lnTo>
                  <a:lnTo>
                    <a:pt x="234" y="0"/>
                  </a:lnTo>
                  <a:lnTo>
                    <a:pt x="240" y="2"/>
                  </a:lnTo>
                  <a:lnTo>
                    <a:pt x="246" y="4"/>
                  </a:lnTo>
                  <a:lnTo>
                    <a:pt x="250" y="6"/>
                  </a:lnTo>
                  <a:lnTo>
                    <a:pt x="252" y="12"/>
                  </a:lnTo>
                  <a:lnTo>
                    <a:pt x="252" y="16"/>
                  </a:lnTo>
                  <a:lnTo>
                    <a:pt x="250" y="24"/>
                  </a:lnTo>
                  <a:lnTo>
                    <a:pt x="246" y="30"/>
                  </a:lnTo>
                  <a:lnTo>
                    <a:pt x="246" y="30"/>
                  </a:lnTo>
                  <a:lnTo>
                    <a:pt x="230" y="52"/>
                  </a:lnTo>
                  <a:lnTo>
                    <a:pt x="220" y="66"/>
                  </a:lnTo>
                  <a:lnTo>
                    <a:pt x="212" y="76"/>
                  </a:lnTo>
                  <a:lnTo>
                    <a:pt x="208" y="78"/>
                  </a:lnTo>
                  <a:lnTo>
                    <a:pt x="204" y="80"/>
                  </a:lnTo>
                  <a:lnTo>
                    <a:pt x="204" y="80"/>
                  </a:lnTo>
                  <a:lnTo>
                    <a:pt x="208" y="84"/>
                  </a:lnTo>
                  <a:lnTo>
                    <a:pt x="212" y="92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4" y="106"/>
                  </a:lnTo>
                  <a:lnTo>
                    <a:pt x="212" y="110"/>
                  </a:lnTo>
                  <a:lnTo>
                    <a:pt x="210" y="112"/>
                  </a:lnTo>
                  <a:lnTo>
                    <a:pt x="210" y="112"/>
                  </a:lnTo>
                  <a:lnTo>
                    <a:pt x="210" y="112"/>
                  </a:lnTo>
                  <a:lnTo>
                    <a:pt x="214" y="116"/>
                  </a:lnTo>
                  <a:lnTo>
                    <a:pt x="216" y="122"/>
                  </a:lnTo>
                  <a:lnTo>
                    <a:pt x="218" y="130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18" y="150"/>
                  </a:lnTo>
                  <a:lnTo>
                    <a:pt x="216" y="150"/>
                  </a:lnTo>
                  <a:lnTo>
                    <a:pt x="216" y="150"/>
                  </a:lnTo>
                  <a:lnTo>
                    <a:pt x="220" y="158"/>
                  </a:lnTo>
                  <a:lnTo>
                    <a:pt x="222" y="164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0" y="184"/>
                  </a:lnTo>
                  <a:lnTo>
                    <a:pt x="212" y="196"/>
                  </a:lnTo>
                  <a:lnTo>
                    <a:pt x="202" y="210"/>
                  </a:lnTo>
                  <a:lnTo>
                    <a:pt x="190" y="222"/>
                  </a:lnTo>
                  <a:lnTo>
                    <a:pt x="190" y="222"/>
                  </a:lnTo>
                  <a:lnTo>
                    <a:pt x="182" y="232"/>
                  </a:lnTo>
                  <a:lnTo>
                    <a:pt x="174" y="242"/>
                  </a:lnTo>
                  <a:lnTo>
                    <a:pt x="170" y="252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66" y="264"/>
                  </a:lnTo>
                  <a:lnTo>
                    <a:pt x="162" y="268"/>
                  </a:lnTo>
                  <a:lnTo>
                    <a:pt x="150" y="272"/>
                  </a:lnTo>
                  <a:lnTo>
                    <a:pt x="136" y="274"/>
                  </a:lnTo>
                  <a:lnTo>
                    <a:pt x="120" y="274"/>
                  </a:lnTo>
                  <a:lnTo>
                    <a:pt x="106" y="272"/>
                  </a:lnTo>
                  <a:lnTo>
                    <a:pt x="96" y="268"/>
                  </a:lnTo>
                  <a:lnTo>
                    <a:pt x="88" y="264"/>
                  </a:lnTo>
                  <a:lnTo>
                    <a:pt x="86" y="262"/>
                  </a:lnTo>
                  <a:lnTo>
                    <a:pt x="86" y="260"/>
                  </a:lnTo>
                  <a:lnTo>
                    <a:pt x="86" y="2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71"/>
            <p:cNvSpPr>
              <a:spLocks noEditPoints="1"/>
            </p:cNvSpPr>
            <p:nvPr/>
          </p:nvSpPr>
          <p:spPr bwMode="auto">
            <a:xfrm>
              <a:off x="6327" y="2982"/>
              <a:ext cx="232" cy="274"/>
            </a:xfrm>
            <a:custGeom>
              <a:avLst/>
              <a:gdLst>
                <a:gd name="T0" fmla="*/ 8 w 232"/>
                <a:gd name="T1" fmla="*/ 32 h 274"/>
                <a:gd name="T2" fmla="*/ 22 w 232"/>
                <a:gd name="T3" fmla="*/ 54 h 274"/>
                <a:gd name="T4" fmla="*/ 28 w 232"/>
                <a:gd name="T5" fmla="*/ 78 h 274"/>
                <a:gd name="T6" fmla="*/ 42 w 232"/>
                <a:gd name="T7" fmla="*/ 88 h 274"/>
                <a:gd name="T8" fmla="*/ 56 w 232"/>
                <a:gd name="T9" fmla="*/ 88 h 274"/>
                <a:gd name="T10" fmla="*/ 46 w 232"/>
                <a:gd name="T11" fmla="*/ 78 h 274"/>
                <a:gd name="T12" fmla="*/ 38 w 232"/>
                <a:gd name="T13" fmla="*/ 56 h 274"/>
                <a:gd name="T14" fmla="*/ 12 w 232"/>
                <a:gd name="T15" fmla="*/ 28 h 274"/>
                <a:gd name="T16" fmla="*/ 0 w 232"/>
                <a:gd name="T17" fmla="*/ 26 h 274"/>
                <a:gd name="T18" fmla="*/ 118 w 232"/>
                <a:gd name="T19" fmla="*/ 274 h 274"/>
                <a:gd name="T20" fmla="*/ 146 w 232"/>
                <a:gd name="T21" fmla="*/ 264 h 274"/>
                <a:gd name="T22" fmla="*/ 150 w 232"/>
                <a:gd name="T23" fmla="*/ 252 h 274"/>
                <a:gd name="T24" fmla="*/ 170 w 232"/>
                <a:gd name="T25" fmla="*/ 222 h 274"/>
                <a:gd name="T26" fmla="*/ 192 w 232"/>
                <a:gd name="T27" fmla="*/ 196 h 274"/>
                <a:gd name="T28" fmla="*/ 202 w 232"/>
                <a:gd name="T29" fmla="*/ 172 h 274"/>
                <a:gd name="T30" fmla="*/ 196 w 232"/>
                <a:gd name="T31" fmla="*/ 150 h 274"/>
                <a:gd name="T32" fmla="*/ 200 w 232"/>
                <a:gd name="T33" fmla="*/ 138 h 274"/>
                <a:gd name="T34" fmla="*/ 196 w 232"/>
                <a:gd name="T35" fmla="*/ 122 h 274"/>
                <a:gd name="T36" fmla="*/ 190 w 232"/>
                <a:gd name="T37" fmla="*/ 112 h 274"/>
                <a:gd name="T38" fmla="*/ 194 w 232"/>
                <a:gd name="T39" fmla="*/ 106 h 274"/>
                <a:gd name="T40" fmla="*/ 192 w 232"/>
                <a:gd name="T41" fmla="*/ 92 h 274"/>
                <a:gd name="T42" fmla="*/ 184 w 232"/>
                <a:gd name="T43" fmla="*/ 80 h 274"/>
                <a:gd name="T44" fmla="*/ 200 w 232"/>
                <a:gd name="T45" fmla="*/ 66 h 274"/>
                <a:gd name="T46" fmla="*/ 226 w 232"/>
                <a:gd name="T47" fmla="*/ 30 h 274"/>
                <a:gd name="T48" fmla="*/ 232 w 232"/>
                <a:gd name="T49" fmla="*/ 12 h 274"/>
                <a:gd name="T50" fmla="*/ 220 w 232"/>
                <a:gd name="T51" fmla="*/ 2 h 274"/>
                <a:gd name="T52" fmla="*/ 206 w 232"/>
                <a:gd name="T53" fmla="*/ 2 h 274"/>
                <a:gd name="T54" fmla="*/ 194 w 232"/>
                <a:gd name="T55" fmla="*/ 6 h 274"/>
                <a:gd name="T56" fmla="*/ 212 w 232"/>
                <a:gd name="T57" fmla="*/ 12 h 274"/>
                <a:gd name="T58" fmla="*/ 216 w 232"/>
                <a:gd name="T59" fmla="*/ 24 h 274"/>
                <a:gd name="T60" fmla="*/ 210 w 232"/>
                <a:gd name="T61" fmla="*/ 36 h 274"/>
                <a:gd name="T62" fmla="*/ 176 w 232"/>
                <a:gd name="T63" fmla="*/ 80 h 274"/>
                <a:gd name="T64" fmla="*/ 166 w 232"/>
                <a:gd name="T65" fmla="*/ 84 h 274"/>
                <a:gd name="T66" fmla="*/ 176 w 232"/>
                <a:gd name="T67" fmla="*/ 104 h 274"/>
                <a:gd name="T68" fmla="*/ 172 w 232"/>
                <a:gd name="T69" fmla="*/ 116 h 274"/>
                <a:gd name="T70" fmla="*/ 170 w 232"/>
                <a:gd name="T71" fmla="*/ 118 h 274"/>
                <a:gd name="T72" fmla="*/ 178 w 232"/>
                <a:gd name="T73" fmla="*/ 134 h 274"/>
                <a:gd name="T74" fmla="*/ 176 w 232"/>
                <a:gd name="T75" fmla="*/ 154 h 274"/>
                <a:gd name="T76" fmla="*/ 178 w 232"/>
                <a:gd name="T77" fmla="*/ 162 h 274"/>
                <a:gd name="T78" fmla="*/ 180 w 232"/>
                <a:gd name="T79" fmla="*/ 178 h 274"/>
                <a:gd name="T80" fmla="*/ 158 w 232"/>
                <a:gd name="T81" fmla="*/ 214 h 274"/>
                <a:gd name="T82" fmla="*/ 136 w 232"/>
                <a:gd name="T83" fmla="*/ 236 h 274"/>
                <a:gd name="T84" fmla="*/ 122 w 232"/>
                <a:gd name="T85" fmla="*/ 264 h 274"/>
                <a:gd name="T86" fmla="*/ 114 w 232"/>
                <a:gd name="T87" fmla="*/ 27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2" h="274">
                  <a:moveTo>
                    <a:pt x="0" y="26"/>
                  </a:moveTo>
                  <a:lnTo>
                    <a:pt x="0" y="26"/>
                  </a:lnTo>
                  <a:lnTo>
                    <a:pt x="8" y="32"/>
                  </a:lnTo>
                  <a:lnTo>
                    <a:pt x="14" y="38"/>
                  </a:lnTo>
                  <a:lnTo>
                    <a:pt x="18" y="46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6" y="68"/>
                  </a:lnTo>
                  <a:lnTo>
                    <a:pt x="28" y="78"/>
                  </a:lnTo>
                  <a:lnTo>
                    <a:pt x="30" y="80"/>
                  </a:lnTo>
                  <a:lnTo>
                    <a:pt x="32" y="84"/>
                  </a:lnTo>
                  <a:lnTo>
                    <a:pt x="42" y="88"/>
                  </a:lnTo>
                  <a:lnTo>
                    <a:pt x="42" y="88"/>
                  </a:lnTo>
                  <a:lnTo>
                    <a:pt x="48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8" y="84"/>
                  </a:lnTo>
                  <a:lnTo>
                    <a:pt x="46" y="78"/>
                  </a:lnTo>
                  <a:lnTo>
                    <a:pt x="44" y="70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2" y="44"/>
                  </a:lnTo>
                  <a:lnTo>
                    <a:pt x="24" y="34"/>
                  </a:lnTo>
                  <a:lnTo>
                    <a:pt x="12" y="28"/>
                  </a:lnTo>
                  <a:lnTo>
                    <a:pt x="6" y="28"/>
                  </a:lnTo>
                  <a:lnTo>
                    <a:pt x="0" y="26"/>
                  </a:lnTo>
                  <a:lnTo>
                    <a:pt x="0" y="26"/>
                  </a:lnTo>
                  <a:close/>
                  <a:moveTo>
                    <a:pt x="104" y="274"/>
                  </a:moveTo>
                  <a:lnTo>
                    <a:pt x="104" y="274"/>
                  </a:lnTo>
                  <a:lnTo>
                    <a:pt x="118" y="274"/>
                  </a:lnTo>
                  <a:lnTo>
                    <a:pt x="130" y="272"/>
                  </a:lnTo>
                  <a:lnTo>
                    <a:pt x="142" y="268"/>
                  </a:lnTo>
                  <a:lnTo>
                    <a:pt x="146" y="264"/>
                  </a:lnTo>
                  <a:lnTo>
                    <a:pt x="148" y="260"/>
                  </a:lnTo>
                  <a:lnTo>
                    <a:pt x="148" y="260"/>
                  </a:lnTo>
                  <a:lnTo>
                    <a:pt x="150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70" y="222"/>
                  </a:lnTo>
                  <a:lnTo>
                    <a:pt x="170" y="222"/>
                  </a:lnTo>
                  <a:lnTo>
                    <a:pt x="182" y="210"/>
                  </a:lnTo>
                  <a:lnTo>
                    <a:pt x="192" y="196"/>
                  </a:lnTo>
                  <a:lnTo>
                    <a:pt x="200" y="184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02" y="164"/>
                  </a:lnTo>
                  <a:lnTo>
                    <a:pt x="200" y="158"/>
                  </a:lnTo>
                  <a:lnTo>
                    <a:pt x="196" y="150"/>
                  </a:lnTo>
                  <a:lnTo>
                    <a:pt x="196" y="150"/>
                  </a:lnTo>
                  <a:lnTo>
                    <a:pt x="198" y="150"/>
                  </a:lnTo>
                  <a:lnTo>
                    <a:pt x="200" y="138"/>
                  </a:lnTo>
                  <a:lnTo>
                    <a:pt x="200" y="138"/>
                  </a:lnTo>
                  <a:lnTo>
                    <a:pt x="198" y="130"/>
                  </a:lnTo>
                  <a:lnTo>
                    <a:pt x="196" y="122"/>
                  </a:lnTo>
                  <a:lnTo>
                    <a:pt x="194" y="116"/>
                  </a:lnTo>
                  <a:lnTo>
                    <a:pt x="190" y="112"/>
                  </a:lnTo>
                  <a:lnTo>
                    <a:pt x="190" y="112"/>
                  </a:lnTo>
                  <a:lnTo>
                    <a:pt x="190" y="112"/>
                  </a:lnTo>
                  <a:lnTo>
                    <a:pt x="192" y="110"/>
                  </a:lnTo>
                  <a:lnTo>
                    <a:pt x="194" y="10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192" y="92"/>
                  </a:lnTo>
                  <a:lnTo>
                    <a:pt x="188" y="84"/>
                  </a:lnTo>
                  <a:lnTo>
                    <a:pt x="184" y="80"/>
                  </a:lnTo>
                  <a:lnTo>
                    <a:pt x="184" y="80"/>
                  </a:lnTo>
                  <a:lnTo>
                    <a:pt x="188" y="78"/>
                  </a:lnTo>
                  <a:lnTo>
                    <a:pt x="192" y="76"/>
                  </a:lnTo>
                  <a:lnTo>
                    <a:pt x="200" y="66"/>
                  </a:lnTo>
                  <a:lnTo>
                    <a:pt x="210" y="52"/>
                  </a:lnTo>
                  <a:lnTo>
                    <a:pt x="226" y="30"/>
                  </a:lnTo>
                  <a:lnTo>
                    <a:pt x="226" y="30"/>
                  </a:lnTo>
                  <a:lnTo>
                    <a:pt x="230" y="24"/>
                  </a:lnTo>
                  <a:lnTo>
                    <a:pt x="232" y="16"/>
                  </a:lnTo>
                  <a:lnTo>
                    <a:pt x="232" y="12"/>
                  </a:lnTo>
                  <a:lnTo>
                    <a:pt x="230" y="6"/>
                  </a:lnTo>
                  <a:lnTo>
                    <a:pt x="226" y="4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6" y="2"/>
                  </a:lnTo>
                  <a:lnTo>
                    <a:pt x="206" y="2"/>
                  </a:lnTo>
                  <a:lnTo>
                    <a:pt x="200" y="4"/>
                  </a:lnTo>
                  <a:lnTo>
                    <a:pt x="194" y="6"/>
                  </a:lnTo>
                  <a:lnTo>
                    <a:pt x="194" y="6"/>
                  </a:lnTo>
                  <a:lnTo>
                    <a:pt x="202" y="6"/>
                  </a:lnTo>
                  <a:lnTo>
                    <a:pt x="208" y="8"/>
                  </a:lnTo>
                  <a:lnTo>
                    <a:pt x="212" y="12"/>
                  </a:lnTo>
                  <a:lnTo>
                    <a:pt x="216" y="14"/>
                  </a:lnTo>
                  <a:lnTo>
                    <a:pt x="218" y="20"/>
                  </a:lnTo>
                  <a:lnTo>
                    <a:pt x="216" y="24"/>
                  </a:lnTo>
                  <a:lnTo>
                    <a:pt x="214" y="30"/>
                  </a:lnTo>
                  <a:lnTo>
                    <a:pt x="210" y="36"/>
                  </a:lnTo>
                  <a:lnTo>
                    <a:pt x="210" y="36"/>
                  </a:lnTo>
                  <a:lnTo>
                    <a:pt x="194" y="58"/>
                  </a:lnTo>
                  <a:lnTo>
                    <a:pt x="184" y="72"/>
                  </a:lnTo>
                  <a:lnTo>
                    <a:pt x="176" y="80"/>
                  </a:lnTo>
                  <a:lnTo>
                    <a:pt x="170" y="82"/>
                  </a:lnTo>
                  <a:lnTo>
                    <a:pt x="166" y="84"/>
                  </a:lnTo>
                  <a:lnTo>
                    <a:pt x="166" y="84"/>
                  </a:lnTo>
                  <a:lnTo>
                    <a:pt x="170" y="90"/>
                  </a:lnTo>
                  <a:lnTo>
                    <a:pt x="174" y="96"/>
                  </a:lnTo>
                  <a:lnTo>
                    <a:pt x="176" y="104"/>
                  </a:lnTo>
                  <a:lnTo>
                    <a:pt x="176" y="104"/>
                  </a:lnTo>
                  <a:lnTo>
                    <a:pt x="174" y="112"/>
                  </a:lnTo>
                  <a:lnTo>
                    <a:pt x="172" y="116"/>
                  </a:lnTo>
                  <a:lnTo>
                    <a:pt x="170" y="116"/>
                  </a:lnTo>
                  <a:lnTo>
                    <a:pt x="170" y="118"/>
                  </a:lnTo>
                  <a:lnTo>
                    <a:pt x="170" y="118"/>
                  </a:lnTo>
                  <a:lnTo>
                    <a:pt x="174" y="120"/>
                  </a:lnTo>
                  <a:lnTo>
                    <a:pt x="176" y="126"/>
                  </a:lnTo>
                  <a:lnTo>
                    <a:pt x="178" y="134"/>
                  </a:lnTo>
                  <a:lnTo>
                    <a:pt x="178" y="144"/>
                  </a:lnTo>
                  <a:lnTo>
                    <a:pt x="178" y="144"/>
                  </a:lnTo>
                  <a:lnTo>
                    <a:pt x="176" y="154"/>
                  </a:lnTo>
                  <a:lnTo>
                    <a:pt x="176" y="156"/>
                  </a:lnTo>
                  <a:lnTo>
                    <a:pt x="176" y="156"/>
                  </a:lnTo>
                  <a:lnTo>
                    <a:pt x="178" y="162"/>
                  </a:lnTo>
                  <a:lnTo>
                    <a:pt x="180" y="170"/>
                  </a:lnTo>
                  <a:lnTo>
                    <a:pt x="180" y="178"/>
                  </a:lnTo>
                  <a:lnTo>
                    <a:pt x="180" y="178"/>
                  </a:lnTo>
                  <a:lnTo>
                    <a:pt x="176" y="188"/>
                  </a:lnTo>
                  <a:lnTo>
                    <a:pt x="168" y="202"/>
                  </a:lnTo>
                  <a:lnTo>
                    <a:pt x="158" y="214"/>
                  </a:lnTo>
                  <a:lnTo>
                    <a:pt x="146" y="226"/>
                  </a:lnTo>
                  <a:lnTo>
                    <a:pt x="146" y="226"/>
                  </a:lnTo>
                  <a:lnTo>
                    <a:pt x="136" y="236"/>
                  </a:lnTo>
                  <a:lnTo>
                    <a:pt x="130" y="246"/>
                  </a:lnTo>
                  <a:lnTo>
                    <a:pt x="124" y="254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20" y="268"/>
                  </a:lnTo>
                  <a:lnTo>
                    <a:pt x="114" y="270"/>
                  </a:lnTo>
                  <a:lnTo>
                    <a:pt x="104" y="274"/>
                  </a:lnTo>
                  <a:lnTo>
                    <a:pt x="104" y="27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2"/>
            <p:cNvSpPr>
              <a:spLocks/>
            </p:cNvSpPr>
            <p:nvPr/>
          </p:nvSpPr>
          <p:spPr bwMode="auto">
            <a:xfrm>
              <a:off x="6277" y="2972"/>
              <a:ext cx="208" cy="66"/>
            </a:xfrm>
            <a:custGeom>
              <a:avLst/>
              <a:gdLst>
                <a:gd name="T0" fmla="*/ 208 w 208"/>
                <a:gd name="T1" fmla="*/ 48 h 66"/>
                <a:gd name="T2" fmla="*/ 208 w 208"/>
                <a:gd name="T3" fmla="*/ 48 h 66"/>
                <a:gd name="T4" fmla="*/ 198 w 208"/>
                <a:gd name="T5" fmla="*/ 54 h 66"/>
                <a:gd name="T6" fmla="*/ 188 w 208"/>
                <a:gd name="T7" fmla="*/ 58 h 66"/>
                <a:gd name="T8" fmla="*/ 176 w 208"/>
                <a:gd name="T9" fmla="*/ 62 h 66"/>
                <a:gd name="T10" fmla="*/ 162 w 208"/>
                <a:gd name="T11" fmla="*/ 66 h 66"/>
                <a:gd name="T12" fmla="*/ 146 w 208"/>
                <a:gd name="T13" fmla="*/ 66 h 66"/>
                <a:gd name="T14" fmla="*/ 132 w 208"/>
                <a:gd name="T15" fmla="*/ 64 h 66"/>
                <a:gd name="T16" fmla="*/ 124 w 208"/>
                <a:gd name="T17" fmla="*/ 60 h 66"/>
                <a:gd name="T18" fmla="*/ 118 w 208"/>
                <a:gd name="T19" fmla="*/ 56 h 66"/>
                <a:gd name="T20" fmla="*/ 118 w 208"/>
                <a:gd name="T21" fmla="*/ 56 h 66"/>
                <a:gd name="T22" fmla="*/ 94 w 208"/>
                <a:gd name="T23" fmla="*/ 38 h 66"/>
                <a:gd name="T24" fmla="*/ 74 w 208"/>
                <a:gd name="T25" fmla="*/ 22 h 66"/>
                <a:gd name="T26" fmla="*/ 64 w 208"/>
                <a:gd name="T27" fmla="*/ 18 h 66"/>
                <a:gd name="T28" fmla="*/ 54 w 208"/>
                <a:gd name="T29" fmla="*/ 14 h 66"/>
                <a:gd name="T30" fmla="*/ 44 w 208"/>
                <a:gd name="T31" fmla="*/ 14 h 66"/>
                <a:gd name="T32" fmla="*/ 32 w 208"/>
                <a:gd name="T33" fmla="*/ 18 h 66"/>
                <a:gd name="T34" fmla="*/ 32 w 208"/>
                <a:gd name="T35" fmla="*/ 18 h 66"/>
                <a:gd name="T36" fmla="*/ 0 w 208"/>
                <a:gd name="T37" fmla="*/ 28 h 66"/>
                <a:gd name="T38" fmla="*/ 0 w 208"/>
                <a:gd name="T39" fmla="*/ 28 h 66"/>
                <a:gd name="T40" fmla="*/ 4 w 208"/>
                <a:gd name="T41" fmla="*/ 22 h 66"/>
                <a:gd name="T42" fmla="*/ 8 w 208"/>
                <a:gd name="T43" fmla="*/ 16 h 66"/>
                <a:gd name="T44" fmla="*/ 14 w 208"/>
                <a:gd name="T45" fmla="*/ 10 h 66"/>
                <a:gd name="T46" fmla="*/ 24 w 208"/>
                <a:gd name="T47" fmla="*/ 4 h 66"/>
                <a:gd name="T48" fmla="*/ 34 w 208"/>
                <a:gd name="T49" fmla="*/ 2 h 66"/>
                <a:gd name="T50" fmla="*/ 46 w 208"/>
                <a:gd name="T51" fmla="*/ 0 h 66"/>
                <a:gd name="T52" fmla="*/ 62 w 208"/>
                <a:gd name="T53" fmla="*/ 4 h 66"/>
                <a:gd name="T54" fmla="*/ 62 w 208"/>
                <a:gd name="T55" fmla="*/ 4 h 66"/>
                <a:gd name="T56" fmla="*/ 76 w 208"/>
                <a:gd name="T57" fmla="*/ 12 h 66"/>
                <a:gd name="T58" fmla="*/ 90 w 208"/>
                <a:gd name="T59" fmla="*/ 20 h 66"/>
                <a:gd name="T60" fmla="*/ 112 w 208"/>
                <a:gd name="T61" fmla="*/ 38 h 66"/>
                <a:gd name="T62" fmla="*/ 132 w 208"/>
                <a:gd name="T63" fmla="*/ 52 h 66"/>
                <a:gd name="T64" fmla="*/ 140 w 208"/>
                <a:gd name="T65" fmla="*/ 56 h 66"/>
                <a:gd name="T66" fmla="*/ 150 w 208"/>
                <a:gd name="T67" fmla="*/ 58 h 66"/>
                <a:gd name="T68" fmla="*/ 150 w 208"/>
                <a:gd name="T69" fmla="*/ 58 h 66"/>
                <a:gd name="T70" fmla="*/ 158 w 208"/>
                <a:gd name="T71" fmla="*/ 60 h 66"/>
                <a:gd name="T72" fmla="*/ 168 w 208"/>
                <a:gd name="T73" fmla="*/ 58 h 66"/>
                <a:gd name="T74" fmla="*/ 186 w 208"/>
                <a:gd name="T75" fmla="*/ 56 h 66"/>
                <a:gd name="T76" fmla="*/ 208 w 208"/>
                <a:gd name="T77" fmla="*/ 48 h 66"/>
                <a:gd name="T78" fmla="*/ 208 w 208"/>
                <a:gd name="T79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8" h="66">
                  <a:moveTo>
                    <a:pt x="208" y="48"/>
                  </a:moveTo>
                  <a:lnTo>
                    <a:pt x="208" y="48"/>
                  </a:lnTo>
                  <a:lnTo>
                    <a:pt x="198" y="54"/>
                  </a:lnTo>
                  <a:lnTo>
                    <a:pt x="188" y="58"/>
                  </a:lnTo>
                  <a:lnTo>
                    <a:pt x="176" y="62"/>
                  </a:lnTo>
                  <a:lnTo>
                    <a:pt x="162" y="66"/>
                  </a:lnTo>
                  <a:lnTo>
                    <a:pt x="146" y="66"/>
                  </a:lnTo>
                  <a:lnTo>
                    <a:pt x="132" y="64"/>
                  </a:lnTo>
                  <a:lnTo>
                    <a:pt x="124" y="60"/>
                  </a:lnTo>
                  <a:lnTo>
                    <a:pt x="118" y="56"/>
                  </a:lnTo>
                  <a:lnTo>
                    <a:pt x="118" y="56"/>
                  </a:lnTo>
                  <a:lnTo>
                    <a:pt x="94" y="38"/>
                  </a:lnTo>
                  <a:lnTo>
                    <a:pt x="74" y="22"/>
                  </a:lnTo>
                  <a:lnTo>
                    <a:pt x="64" y="18"/>
                  </a:lnTo>
                  <a:lnTo>
                    <a:pt x="54" y="14"/>
                  </a:lnTo>
                  <a:lnTo>
                    <a:pt x="44" y="1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4" y="10"/>
                  </a:lnTo>
                  <a:lnTo>
                    <a:pt x="24" y="4"/>
                  </a:lnTo>
                  <a:lnTo>
                    <a:pt x="34" y="2"/>
                  </a:lnTo>
                  <a:lnTo>
                    <a:pt x="46" y="0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76" y="12"/>
                  </a:lnTo>
                  <a:lnTo>
                    <a:pt x="90" y="20"/>
                  </a:lnTo>
                  <a:lnTo>
                    <a:pt x="112" y="38"/>
                  </a:lnTo>
                  <a:lnTo>
                    <a:pt x="132" y="52"/>
                  </a:lnTo>
                  <a:lnTo>
                    <a:pt x="140" y="56"/>
                  </a:lnTo>
                  <a:lnTo>
                    <a:pt x="150" y="58"/>
                  </a:lnTo>
                  <a:lnTo>
                    <a:pt x="150" y="58"/>
                  </a:lnTo>
                  <a:lnTo>
                    <a:pt x="158" y="60"/>
                  </a:lnTo>
                  <a:lnTo>
                    <a:pt x="168" y="58"/>
                  </a:lnTo>
                  <a:lnTo>
                    <a:pt x="186" y="56"/>
                  </a:lnTo>
                  <a:lnTo>
                    <a:pt x="208" y="48"/>
                  </a:lnTo>
                  <a:lnTo>
                    <a:pt x="208" y="48"/>
                  </a:lnTo>
                  <a:close/>
                </a:path>
              </a:pathLst>
            </a:custGeom>
            <a:solidFill>
              <a:srgbClr val="B02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3"/>
            <p:cNvSpPr>
              <a:spLocks/>
            </p:cNvSpPr>
            <p:nvPr/>
          </p:nvSpPr>
          <p:spPr bwMode="auto">
            <a:xfrm>
              <a:off x="6265" y="2980"/>
              <a:ext cx="30" cy="36"/>
            </a:xfrm>
            <a:custGeom>
              <a:avLst/>
              <a:gdLst>
                <a:gd name="T0" fmla="*/ 28 w 30"/>
                <a:gd name="T1" fmla="*/ 34 h 36"/>
                <a:gd name="T2" fmla="*/ 28 w 30"/>
                <a:gd name="T3" fmla="*/ 34 h 36"/>
                <a:gd name="T4" fmla="*/ 28 w 30"/>
                <a:gd name="T5" fmla="*/ 34 h 36"/>
                <a:gd name="T6" fmla="*/ 28 w 30"/>
                <a:gd name="T7" fmla="*/ 34 h 36"/>
                <a:gd name="T8" fmla="*/ 22 w 30"/>
                <a:gd name="T9" fmla="*/ 36 h 36"/>
                <a:gd name="T10" fmla="*/ 16 w 30"/>
                <a:gd name="T11" fmla="*/ 34 h 36"/>
                <a:gd name="T12" fmla="*/ 12 w 30"/>
                <a:gd name="T13" fmla="*/ 30 h 36"/>
                <a:gd name="T14" fmla="*/ 6 w 30"/>
                <a:gd name="T15" fmla="*/ 24 h 36"/>
                <a:gd name="T16" fmla="*/ 2 w 30"/>
                <a:gd name="T17" fmla="*/ 16 h 36"/>
                <a:gd name="T18" fmla="*/ 0 w 30"/>
                <a:gd name="T19" fmla="*/ 10 h 36"/>
                <a:gd name="T20" fmla="*/ 0 w 30"/>
                <a:gd name="T21" fmla="*/ 4 h 36"/>
                <a:gd name="T22" fmla="*/ 2 w 30"/>
                <a:gd name="T23" fmla="*/ 0 h 36"/>
                <a:gd name="T24" fmla="*/ 2 w 30"/>
                <a:gd name="T25" fmla="*/ 0 h 36"/>
                <a:gd name="T26" fmla="*/ 2 w 30"/>
                <a:gd name="T27" fmla="*/ 0 h 36"/>
                <a:gd name="T28" fmla="*/ 2 w 30"/>
                <a:gd name="T29" fmla="*/ 0 h 36"/>
                <a:gd name="T30" fmla="*/ 4 w 30"/>
                <a:gd name="T31" fmla="*/ 0 h 36"/>
                <a:gd name="T32" fmla="*/ 4 w 30"/>
                <a:gd name="T33" fmla="*/ 0 h 36"/>
                <a:gd name="T34" fmla="*/ 8 w 30"/>
                <a:gd name="T35" fmla="*/ 0 h 36"/>
                <a:gd name="T36" fmla="*/ 10 w 30"/>
                <a:gd name="T37" fmla="*/ 2 h 36"/>
                <a:gd name="T38" fmla="*/ 10 w 30"/>
                <a:gd name="T39" fmla="*/ 2 h 36"/>
                <a:gd name="T40" fmla="*/ 10 w 30"/>
                <a:gd name="T41" fmla="*/ 10 h 36"/>
                <a:gd name="T42" fmla="*/ 14 w 30"/>
                <a:gd name="T43" fmla="*/ 16 h 36"/>
                <a:gd name="T44" fmla="*/ 20 w 30"/>
                <a:gd name="T45" fmla="*/ 22 h 36"/>
                <a:gd name="T46" fmla="*/ 30 w 30"/>
                <a:gd name="T47" fmla="*/ 26 h 36"/>
                <a:gd name="T48" fmla="*/ 30 w 30"/>
                <a:gd name="T49" fmla="*/ 26 h 36"/>
                <a:gd name="T50" fmla="*/ 30 w 30"/>
                <a:gd name="T51" fmla="*/ 30 h 36"/>
                <a:gd name="T52" fmla="*/ 30 w 30"/>
                <a:gd name="T53" fmla="*/ 32 h 36"/>
                <a:gd name="T54" fmla="*/ 30 w 30"/>
                <a:gd name="T55" fmla="*/ 32 h 36"/>
                <a:gd name="T56" fmla="*/ 28 w 30"/>
                <a:gd name="T57" fmla="*/ 34 h 36"/>
                <a:gd name="T58" fmla="*/ 28 w 30"/>
                <a:gd name="T59" fmla="*/ 3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" h="36">
                  <a:moveTo>
                    <a:pt x="28" y="34"/>
                  </a:move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0"/>
                  </a:lnTo>
                  <a:lnTo>
                    <a:pt x="6" y="24"/>
                  </a:lnTo>
                  <a:lnTo>
                    <a:pt x="2" y="16"/>
                  </a:lnTo>
                  <a:lnTo>
                    <a:pt x="0" y="1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20" y="2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28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B024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74"/>
            <p:cNvSpPr>
              <a:spLocks/>
            </p:cNvSpPr>
            <p:nvPr/>
          </p:nvSpPr>
          <p:spPr bwMode="auto">
            <a:xfrm>
              <a:off x="6263" y="2650"/>
              <a:ext cx="132" cy="124"/>
            </a:xfrm>
            <a:custGeom>
              <a:avLst/>
              <a:gdLst>
                <a:gd name="T0" fmla="*/ 86 w 132"/>
                <a:gd name="T1" fmla="*/ 6 h 124"/>
                <a:gd name="T2" fmla="*/ 86 w 132"/>
                <a:gd name="T3" fmla="*/ 6 h 124"/>
                <a:gd name="T4" fmla="*/ 80 w 132"/>
                <a:gd name="T5" fmla="*/ 2 h 124"/>
                <a:gd name="T6" fmla="*/ 72 w 132"/>
                <a:gd name="T7" fmla="*/ 0 h 124"/>
                <a:gd name="T8" fmla="*/ 64 w 132"/>
                <a:gd name="T9" fmla="*/ 0 h 124"/>
                <a:gd name="T10" fmla="*/ 56 w 132"/>
                <a:gd name="T11" fmla="*/ 2 h 124"/>
                <a:gd name="T12" fmla="*/ 48 w 132"/>
                <a:gd name="T13" fmla="*/ 8 h 124"/>
                <a:gd name="T14" fmla="*/ 40 w 132"/>
                <a:gd name="T15" fmla="*/ 16 h 124"/>
                <a:gd name="T16" fmla="*/ 34 w 132"/>
                <a:gd name="T17" fmla="*/ 26 h 124"/>
                <a:gd name="T18" fmla="*/ 26 w 132"/>
                <a:gd name="T19" fmla="*/ 38 h 124"/>
                <a:gd name="T20" fmla="*/ 26 w 132"/>
                <a:gd name="T21" fmla="*/ 38 h 124"/>
                <a:gd name="T22" fmla="*/ 18 w 132"/>
                <a:gd name="T23" fmla="*/ 60 h 124"/>
                <a:gd name="T24" fmla="*/ 10 w 132"/>
                <a:gd name="T25" fmla="*/ 78 h 124"/>
                <a:gd name="T26" fmla="*/ 4 w 132"/>
                <a:gd name="T27" fmla="*/ 106 h 124"/>
                <a:gd name="T28" fmla="*/ 0 w 132"/>
                <a:gd name="T29" fmla="*/ 122 h 124"/>
                <a:gd name="T30" fmla="*/ 0 w 132"/>
                <a:gd name="T31" fmla="*/ 124 h 124"/>
                <a:gd name="T32" fmla="*/ 0 w 132"/>
                <a:gd name="T33" fmla="*/ 124 h 124"/>
                <a:gd name="T34" fmla="*/ 8 w 132"/>
                <a:gd name="T35" fmla="*/ 106 h 124"/>
                <a:gd name="T36" fmla="*/ 14 w 132"/>
                <a:gd name="T37" fmla="*/ 88 h 124"/>
                <a:gd name="T38" fmla="*/ 24 w 132"/>
                <a:gd name="T39" fmla="*/ 68 h 124"/>
                <a:gd name="T40" fmla="*/ 36 w 132"/>
                <a:gd name="T41" fmla="*/ 48 h 124"/>
                <a:gd name="T42" fmla="*/ 44 w 132"/>
                <a:gd name="T43" fmla="*/ 40 h 124"/>
                <a:gd name="T44" fmla="*/ 50 w 132"/>
                <a:gd name="T45" fmla="*/ 34 h 124"/>
                <a:gd name="T46" fmla="*/ 58 w 132"/>
                <a:gd name="T47" fmla="*/ 30 h 124"/>
                <a:gd name="T48" fmla="*/ 66 w 132"/>
                <a:gd name="T49" fmla="*/ 26 h 124"/>
                <a:gd name="T50" fmla="*/ 74 w 132"/>
                <a:gd name="T51" fmla="*/ 26 h 124"/>
                <a:gd name="T52" fmla="*/ 82 w 132"/>
                <a:gd name="T53" fmla="*/ 28 h 124"/>
                <a:gd name="T54" fmla="*/ 82 w 132"/>
                <a:gd name="T55" fmla="*/ 28 h 124"/>
                <a:gd name="T56" fmla="*/ 98 w 132"/>
                <a:gd name="T57" fmla="*/ 36 h 124"/>
                <a:gd name="T58" fmla="*/ 110 w 132"/>
                <a:gd name="T59" fmla="*/ 44 h 124"/>
                <a:gd name="T60" fmla="*/ 110 w 132"/>
                <a:gd name="T61" fmla="*/ 44 h 124"/>
                <a:gd name="T62" fmla="*/ 114 w 132"/>
                <a:gd name="T63" fmla="*/ 46 h 124"/>
                <a:gd name="T64" fmla="*/ 120 w 132"/>
                <a:gd name="T65" fmla="*/ 46 h 124"/>
                <a:gd name="T66" fmla="*/ 124 w 132"/>
                <a:gd name="T67" fmla="*/ 46 h 124"/>
                <a:gd name="T68" fmla="*/ 128 w 132"/>
                <a:gd name="T69" fmla="*/ 42 h 124"/>
                <a:gd name="T70" fmla="*/ 130 w 132"/>
                <a:gd name="T71" fmla="*/ 40 h 124"/>
                <a:gd name="T72" fmla="*/ 132 w 132"/>
                <a:gd name="T73" fmla="*/ 34 h 124"/>
                <a:gd name="T74" fmla="*/ 132 w 132"/>
                <a:gd name="T75" fmla="*/ 30 h 124"/>
                <a:gd name="T76" fmla="*/ 130 w 132"/>
                <a:gd name="T77" fmla="*/ 24 h 124"/>
                <a:gd name="T78" fmla="*/ 130 w 132"/>
                <a:gd name="T79" fmla="*/ 24 h 124"/>
                <a:gd name="T80" fmla="*/ 130 w 132"/>
                <a:gd name="T81" fmla="*/ 24 h 124"/>
                <a:gd name="T82" fmla="*/ 130 w 132"/>
                <a:gd name="T83" fmla="*/ 24 h 124"/>
                <a:gd name="T84" fmla="*/ 126 w 132"/>
                <a:gd name="T85" fmla="*/ 28 h 124"/>
                <a:gd name="T86" fmla="*/ 122 w 132"/>
                <a:gd name="T87" fmla="*/ 32 h 124"/>
                <a:gd name="T88" fmla="*/ 120 w 132"/>
                <a:gd name="T89" fmla="*/ 32 h 124"/>
                <a:gd name="T90" fmla="*/ 116 w 132"/>
                <a:gd name="T91" fmla="*/ 32 h 124"/>
                <a:gd name="T92" fmla="*/ 116 w 132"/>
                <a:gd name="T93" fmla="*/ 32 h 124"/>
                <a:gd name="T94" fmla="*/ 108 w 132"/>
                <a:gd name="T95" fmla="*/ 28 h 124"/>
                <a:gd name="T96" fmla="*/ 104 w 132"/>
                <a:gd name="T97" fmla="*/ 22 h 124"/>
                <a:gd name="T98" fmla="*/ 96 w 132"/>
                <a:gd name="T99" fmla="*/ 16 h 124"/>
                <a:gd name="T100" fmla="*/ 86 w 132"/>
                <a:gd name="T101" fmla="*/ 6 h 124"/>
                <a:gd name="T102" fmla="*/ 86 w 132"/>
                <a:gd name="T103" fmla="*/ 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124">
                  <a:moveTo>
                    <a:pt x="86" y="6"/>
                  </a:moveTo>
                  <a:lnTo>
                    <a:pt x="86" y="6"/>
                  </a:lnTo>
                  <a:lnTo>
                    <a:pt x="80" y="2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56" y="2"/>
                  </a:lnTo>
                  <a:lnTo>
                    <a:pt x="48" y="8"/>
                  </a:lnTo>
                  <a:lnTo>
                    <a:pt x="40" y="16"/>
                  </a:lnTo>
                  <a:lnTo>
                    <a:pt x="34" y="2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8" y="60"/>
                  </a:lnTo>
                  <a:lnTo>
                    <a:pt x="10" y="78"/>
                  </a:lnTo>
                  <a:lnTo>
                    <a:pt x="4" y="106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8" y="106"/>
                  </a:lnTo>
                  <a:lnTo>
                    <a:pt x="14" y="88"/>
                  </a:lnTo>
                  <a:lnTo>
                    <a:pt x="24" y="68"/>
                  </a:lnTo>
                  <a:lnTo>
                    <a:pt x="36" y="48"/>
                  </a:lnTo>
                  <a:lnTo>
                    <a:pt x="44" y="40"/>
                  </a:lnTo>
                  <a:lnTo>
                    <a:pt x="50" y="34"/>
                  </a:lnTo>
                  <a:lnTo>
                    <a:pt x="58" y="30"/>
                  </a:lnTo>
                  <a:lnTo>
                    <a:pt x="66" y="26"/>
                  </a:lnTo>
                  <a:lnTo>
                    <a:pt x="74" y="26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98" y="36"/>
                  </a:lnTo>
                  <a:lnTo>
                    <a:pt x="110" y="44"/>
                  </a:lnTo>
                  <a:lnTo>
                    <a:pt x="110" y="44"/>
                  </a:lnTo>
                  <a:lnTo>
                    <a:pt x="114" y="46"/>
                  </a:lnTo>
                  <a:lnTo>
                    <a:pt x="120" y="46"/>
                  </a:lnTo>
                  <a:lnTo>
                    <a:pt x="124" y="46"/>
                  </a:lnTo>
                  <a:lnTo>
                    <a:pt x="128" y="42"/>
                  </a:lnTo>
                  <a:lnTo>
                    <a:pt x="130" y="40"/>
                  </a:lnTo>
                  <a:lnTo>
                    <a:pt x="132" y="34"/>
                  </a:lnTo>
                  <a:lnTo>
                    <a:pt x="132" y="30"/>
                  </a:lnTo>
                  <a:lnTo>
                    <a:pt x="130" y="24"/>
                  </a:lnTo>
                  <a:lnTo>
                    <a:pt x="130" y="24"/>
                  </a:lnTo>
                  <a:lnTo>
                    <a:pt x="130" y="24"/>
                  </a:lnTo>
                  <a:lnTo>
                    <a:pt x="130" y="24"/>
                  </a:lnTo>
                  <a:lnTo>
                    <a:pt x="126" y="28"/>
                  </a:lnTo>
                  <a:lnTo>
                    <a:pt x="122" y="32"/>
                  </a:lnTo>
                  <a:lnTo>
                    <a:pt x="120" y="32"/>
                  </a:lnTo>
                  <a:lnTo>
                    <a:pt x="116" y="32"/>
                  </a:lnTo>
                  <a:lnTo>
                    <a:pt x="116" y="32"/>
                  </a:lnTo>
                  <a:lnTo>
                    <a:pt x="108" y="28"/>
                  </a:lnTo>
                  <a:lnTo>
                    <a:pt x="104" y="22"/>
                  </a:lnTo>
                  <a:lnTo>
                    <a:pt x="96" y="16"/>
                  </a:lnTo>
                  <a:lnTo>
                    <a:pt x="86" y="6"/>
                  </a:lnTo>
                  <a:lnTo>
                    <a:pt x="86" y="6"/>
                  </a:lnTo>
                  <a:close/>
                </a:path>
              </a:pathLst>
            </a:custGeom>
            <a:solidFill>
              <a:srgbClr val="FA6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75"/>
            <p:cNvSpPr>
              <a:spLocks/>
            </p:cNvSpPr>
            <p:nvPr/>
          </p:nvSpPr>
          <p:spPr bwMode="auto">
            <a:xfrm>
              <a:off x="6269" y="2694"/>
              <a:ext cx="152" cy="224"/>
            </a:xfrm>
            <a:custGeom>
              <a:avLst/>
              <a:gdLst>
                <a:gd name="T0" fmla="*/ 54 w 152"/>
                <a:gd name="T1" fmla="*/ 224 h 224"/>
                <a:gd name="T2" fmla="*/ 54 w 152"/>
                <a:gd name="T3" fmla="*/ 224 h 224"/>
                <a:gd name="T4" fmla="*/ 64 w 152"/>
                <a:gd name="T5" fmla="*/ 218 h 224"/>
                <a:gd name="T6" fmla="*/ 74 w 152"/>
                <a:gd name="T7" fmla="*/ 214 h 224"/>
                <a:gd name="T8" fmla="*/ 92 w 152"/>
                <a:gd name="T9" fmla="*/ 210 h 224"/>
                <a:gd name="T10" fmla="*/ 110 w 152"/>
                <a:gd name="T11" fmla="*/ 210 h 224"/>
                <a:gd name="T12" fmla="*/ 126 w 152"/>
                <a:gd name="T13" fmla="*/ 212 h 224"/>
                <a:gd name="T14" fmla="*/ 126 w 152"/>
                <a:gd name="T15" fmla="*/ 212 h 224"/>
                <a:gd name="T16" fmla="*/ 132 w 152"/>
                <a:gd name="T17" fmla="*/ 202 h 224"/>
                <a:gd name="T18" fmla="*/ 140 w 152"/>
                <a:gd name="T19" fmla="*/ 190 h 224"/>
                <a:gd name="T20" fmla="*/ 144 w 152"/>
                <a:gd name="T21" fmla="*/ 178 h 224"/>
                <a:gd name="T22" fmla="*/ 148 w 152"/>
                <a:gd name="T23" fmla="*/ 164 h 224"/>
                <a:gd name="T24" fmla="*/ 152 w 152"/>
                <a:gd name="T25" fmla="*/ 148 h 224"/>
                <a:gd name="T26" fmla="*/ 152 w 152"/>
                <a:gd name="T27" fmla="*/ 132 h 224"/>
                <a:gd name="T28" fmla="*/ 152 w 152"/>
                <a:gd name="T29" fmla="*/ 116 h 224"/>
                <a:gd name="T30" fmla="*/ 152 w 152"/>
                <a:gd name="T31" fmla="*/ 100 h 224"/>
                <a:gd name="T32" fmla="*/ 152 w 152"/>
                <a:gd name="T33" fmla="*/ 100 h 224"/>
                <a:gd name="T34" fmla="*/ 146 w 152"/>
                <a:gd name="T35" fmla="*/ 76 h 224"/>
                <a:gd name="T36" fmla="*/ 138 w 152"/>
                <a:gd name="T37" fmla="*/ 56 h 224"/>
                <a:gd name="T38" fmla="*/ 128 w 152"/>
                <a:gd name="T39" fmla="*/ 38 h 224"/>
                <a:gd name="T40" fmla="*/ 118 w 152"/>
                <a:gd name="T41" fmla="*/ 24 h 224"/>
                <a:gd name="T42" fmla="*/ 104 w 152"/>
                <a:gd name="T43" fmla="*/ 12 h 224"/>
                <a:gd name="T44" fmla="*/ 90 w 152"/>
                <a:gd name="T45" fmla="*/ 4 h 224"/>
                <a:gd name="T46" fmla="*/ 76 w 152"/>
                <a:gd name="T47" fmla="*/ 0 h 224"/>
                <a:gd name="T48" fmla="*/ 68 w 152"/>
                <a:gd name="T49" fmla="*/ 0 h 224"/>
                <a:gd name="T50" fmla="*/ 60 w 152"/>
                <a:gd name="T51" fmla="*/ 2 h 224"/>
                <a:gd name="T52" fmla="*/ 60 w 152"/>
                <a:gd name="T53" fmla="*/ 2 h 224"/>
                <a:gd name="T54" fmla="*/ 46 w 152"/>
                <a:gd name="T55" fmla="*/ 8 h 224"/>
                <a:gd name="T56" fmla="*/ 32 w 152"/>
                <a:gd name="T57" fmla="*/ 18 h 224"/>
                <a:gd name="T58" fmla="*/ 22 w 152"/>
                <a:gd name="T59" fmla="*/ 30 h 224"/>
                <a:gd name="T60" fmla="*/ 12 w 152"/>
                <a:gd name="T61" fmla="*/ 48 h 224"/>
                <a:gd name="T62" fmla="*/ 6 w 152"/>
                <a:gd name="T63" fmla="*/ 66 h 224"/>
                <a:gd name="T64" fmla="*/ 2 w 152"/>
                <a:gd name="T65" fmla="*/ 88 h 224"/>
                <a:gd name="T66" fmla="*/ 0 w 152"/>
                <a:gd name="T67" fmla="*/ 110 h 224"/>
                <a:gd name="T68" fmla="*/ 2 w 152"/>
                <a:gd name="T69" fmla="*/ 134 h 224"/>
                <a:gd name="T70" fmla="*/ 2 w 152"/>
                <a:gd name="T71" fmla="*/ 134 h 224"/>
                <a:gd name="T72" fmla="*/ 6 w 152"/>
                <a:gd name="T73" fmla="*/ 148 h 224"/>
                <a:gd name="T74" fmla="*/ 10 w 152"/>
                <a:gd name="T75" fmla="*/ 164 h 224"/>
                <a:gd name="T76" fmla="*/ 16 w 152"/>
                <a:gd name="T77" fmla="*/ 176 h 224"/>
                <a:gd name="T78" fmla="*/ 22 w 152"/>
                <a:gd name="T79" fmla="*/ 190 h 224"/>
                <a:gd name="T80" fmla="*/ 28 w 152"/>
                <a:gd name="T81" fmla="*/ 200 h 224"/>
                <a:gd name="T82" fmla="*/ 36 w 152"/>
                <a:gd name="T83" fmla="*/ 210 h 224"/>
                <a:gd name="T84" fmla="*/ 46 w 152"/>
                <a:gd name="T85" fmla="*/ 218 h 224"/>
                <a:gd name="T86" fmla="*/ 54 w 152"/>
                <a:gd name="T87" fmla="*/ 224 h 224"/>
                <a:gd name="T88" fmla="*/ 54 w 152"/>
                <a:gd name="T89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2" h="224">
                  <a:moveTo>
                    <a:pt x="54" y="224"/>
                  </a:moveTo>
                  <a:lnTo>
                    <a:pt x="54" y="224"/>
                  </a:lnTo>
                  <a:lnTo>
                    <a:pt x="64" y="218"/>
                  </a:lnTo>
                  <a:lnTo>
                    <a:pt x="74" y="214"/>
                  </a:lnTo>
                  <a:lnTo>
                    <a:pt x="92" y="210"/>
                  </a:lnTo>
                  <a:lnTo>
                    <a:pt x="110" y="210"/>
                  </a:lnTo>
                  <a:lnTo>
                    <a:pt x="126" y="212"/>
                  </a:lnTo>
                  <a:lnTo>
                    <a:pt x="126" y="212"/>
                  </a:lnTo>
                  <a:lnTo>
                    <a:pt x="132" y="202"/>
                  </a:lnTo>
                  <a:lnTo>
                    <a:pt x="140" y="190"/>
                  </a:lnTo>
                  <a:lnTo>
                    <a:pt x="144" y="178"/>
                  </a:lnTo>
                  <a:lnTo>
                    <a:pt x="148" y="164"/>
                  </a:lnTo>
                  <a:lnTo>
                    <a:pt x="152" y="148"/>
                  </a:lnTo>
                  <a:lnTo>
                    <a:pt x="152" y="132"/>
                  </a:lnTo>
                  <a:lnTo>
                    <a:pt x="152" y="116"/>
                  </a:lnTo>
                  <a:lnTo>
                    <a:pt x="152" y="100"/>
                  </a:lnTo>
                  <a:lnTo>
                    <a:pt x="152" y="100"/>
                  </a:lnTo>
                  <a:lnTo>
                    <a:pt x="146" y="76"/>
                  </a:lnTo>
                  <a:lnTo>
                    <a:pt x="138" y="56"/>
                  </a:lnTo>
                  <a:lnTo>
                    <a:pt x="128" y="38"/>
                  </a:lnTo>
                  <a:lnTo>
                    <a:pt x="118" y="24"/>
                  </a:lnTo>
                  <a:lnTo>
                    <a:pt x="104" y="12"/>
                  </a:lnTo>
                  <a:lnTo>
                    <a:pt x="90" y="4"/>
                  </a:lnTo>
                  <a:lnTo>
                    <a:pt x="76" y="0"/>
                  </a:lnTo>
                  <a:lnTo>
                    <a:pt x="68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46" y="8"/>
                  </a:lnTo>
                  <a:lnTo>
                    <a:pt x="32" y="18"/>
                  </a:lnTo>
                  <a:lnTo>
                    <a:pt x="22" y="30"/>
                  </a:lnTo>
                  <a:lnTo>
                    <a:pt x="12" y="48"/>
                  </a:lnTo>
                  <a:lnTo>
                    <a:pt x="6" y="66"/>
                  </a:lnTo>
                  <a:lnTo>
                    <a:pt x="2" y="88"/>
                  </a:lnTo>
                  <a:lnTo>
                    <a:pt x="0" y="110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6" y="148"/>
                  </a:lnTo>
                  <a:lnTo>
                    <a:pt x="10" y="164"/>
                  </a:lnTo>
                  <a:lnTo>
                    <a:pt x="16" y="176"/>
                  </a:lnTo>
                  <a:lnTo>
                    <a:pt x="22" y="190"/>
                  </a:lnTo>
                  <a:lnTo>
                    <a:pt x="28" y="200"/>
                  </a:lnTo>
                  <a:lnTo>
                    <a:pt x="36" y="210"/>
                  </a:lnTo>
                  <a:lnTo>
                    <a:pt x="46" y="218"/>
                  </a:lnTo>
                  <a:lnTo>
                    <a:pt x="54" y="224"/>
                  </a:lnTo>
                  <a:lnTo>
                    <a:pt x="54" y="224"/>
                  </a:lnTo>
                  <a:close/>
                </a:path>
              </a:pathLst>
            </a:custGeom>
            <a:solidFill>
              <a:srgbClr val="FF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76"/>
            <p:cNvSpPr>
              <a:spLocks/>
            </p:cNvSpPr>
            <p:nvPr/>
          </p:nvSpPr>
          <p:spPr bwMode="auto">
            <a:xfrm>
              <a:off x="6281" y="2716"/>
              <a:ext cx="128" cy="210"/>
            </a:xfrm>
            <a:custGeom>
              <a:avLst/>
              <a:gdLst>
                <a:gd name="T0" fmla="*/ 50 w 128"/>
                <a:gd name="T1" fmla="*/ 2 h 210"/>
                <a:gd name="T2" fmla="*/ 50 w 128"/>
                <a:gd name="T3" fmla="*/ 2 h 210"/>
                <a:gd name="T4" fmla="*/ 62 w 128"/>
                <a:gd name="T5" fmla="*/ 0 h 210"/>
                <a:gd name="T6" fmla="*/ 76 w 128"/>
                <a:gd name="T7" fmla="*/ 4 h 210"/>
                <a:gd name="T8" fmla="*/ 88 w 128"/>
                <a:gd name="T9" fmla="*/ 12 h 210"/>
                <a:gd name="T10" fmla="*/ 98 w 128"/>
                <a:gd name="T11" fmla="*/ 22 h 210"/>
                <a:gd name="T12" fmla="*/ 108 w 128"/>
                <a:gd name="T13" fmla="*/ 36 h 210"/>
                <a:gd name="T14" fmla="*/ 116 w 128"/>
                <a:gd name="T15" fmla="*/ 52 h 210"/>
                <a:gd name="T16" fmla="*/ 124 w 128"/>
                <a:gd name="T17" fmla="*/ 72 h 210"/>
                <a:gd name="T18" fmla="*/ 128 w 128"/>
                <a:gd name="T19" fmla="*/ 94 h 210"/>
                <a:gd name="T20" fmla="*/ 128 w 128"/>
                <a:gd name="T21" fmla="*/ 94 h 210"/>
                <a:gd name="T22" fmla="*/ 128 w 128"/>
                <a:gd name="T23" fmla="*/ 108 h 210"/>
                <a:gd name="T24" fmla="*/ 128 w 128"/>
                <a:gd name="T25" fmla="*/ 124 h 210"/>
                <a:gd name="T26" fmla="*/ 128 w 128"/>
                <a:gd name="T27" fmla="*/ 138 h 210"/>
                <a:gd name="T28" fmla="*/ 126 w 128"/>
                <a:gd name="T29" fmla="*/ 152 h 210"/>
                <a:gd name="T30" fmla="*/ 122 w 128"/>
                <a:gd name="T31" fmla="*/ 166 h 210"/>
                <a:gd name="T32" fmla="*/ 118 w 128"/>
                <a:gd name="T33" fmla="*/ 178 h 210"/>
                <a:gd name="T34" fmla="*/ 112 w 128"/>
                <a:gd name="T35" fmla="*/ 188 h 210"/>
                <a:gd name="T36" fmla="*/ 106 w 128"/>
                <a:gd name="T37" fmla="*/ 198 h 210"/>
                <a:gd name="T38" fmla="*/ 106 w 128"/>
                <a:gd name="T39" fmla="*/ 198 h 210"/>
                <a:gd name="T40" fmla="*/ 92 w 128"/>
                <a:gd name="T41" fmla="*/ 196 h 210"/>
                <a:gd name="T42" fmla="*/ 78 w 128"/>
                <a:gd name="T43" fmla="*/ 196 h 210"/>
                <a:gd name="T44" fmla="*/ 62 w 128"/>
                <a:gd name="T45" fmla="*/ 200 h 210"/>
                <a:gd name="T46" fmla="*/ 54 w 128"/>
                <a:gd name="T47" fmla="*/ 204 h 210"/>
                <a:gd name="T48" fmla="*/ 44 w 128"/>
                <a:gd name="T49" fmla="*/ 210 h 210"/>
                <a:gd name="T50" fmla="*/ 44 w 128"/>
                <a:gd name="T51" fmla="*/ 210 h 210"/>
                <a:gd name="T52" fmla="*/ 38 w 128"/>
                <a:gd name="T53" fmla="*/ 204 h 210"/>
                <a:gd name="T54" fmla="*/ 30 w 128"/>
                <a:gd name="T55" fmla="*/ 196 h 210"/>
                <a:gd name="T56" fmla="*/ 24 w 128"/>
                <a:gd name="T57" fmla="*/ 186 h 210"/>
                <a:gd name="T58" fmla="*/ 18 w 128"/>
                <a:gd name="T59" fmla="*/ 176 h 210"/>
                <a:gd name="T60" fmla="*/ 8 w 128"/>
                <a:gd name="T61" fmla="*/ 152 h 210"/>
                <a:gd name="T62" fmla="*/ 4 w 128"/>
                <a:gd name="T63" fmla="*/ 140 h 210"/>
                <a:gd name="T64" fmla="*/ 2 w 128"/>
                <a:gd name="T65" fmla="*/ 124 h 210"/>
                <a:gd name="T66" fmla="*/ 2 w 128"/>
                <a:gd name="T67" fmla="*/ 124 h 210"/>
                <a:gd name="T68" fmla="*/ 0 w 128"/>
                <a:gd name="T69" fmla="*/ 102 h 210"/>
                <a:gd name="T70" fmla="*/ 0 w 128"/>
                <a:gd name="T71" fmla="*/ 82 h 210"/>
                <a:gd name="T72" fmla="*/ 4 w 128"/>
                <a:gd name="T73" fmla="*/ 62 h 210"/>
                <a:gd name="T74" fmla="*/ 10 w 128"/>
                <a:gd name="T75" fmla="*/ 44 h 210"/>
                <a:gd name="T76" fmla="*/ 16 w 128"/>
                <a:gd name="T77" fmla="*/ 28 h 210"/>
                <a:gd name="T78" fmla="*/ 26 w 128"/>
                <a:gd name="T79" fmla="*/ 16 h 210"/>
                <a:gd name="T80" fmla="*/ 38 w 128"/>
                <a:gd name="T81" fmla="*/ 8 h 210"/>
                <a:gd name="T82" fmla="*/ 50 w 128"/>
                <a:gd name="T83" fmla="*/ 2 h 210"/>
                <a:gd name="T84" fmla="*/ 50 w 128"/>
                <a:gd name="T85" fmla="*/ 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8" h="210">
                  <a:moveTo>
                    <a:pt x="50" y="2"/>
                  </a:moveTo>
                  <a:lnTo>
                    <a:pt x="50" y="2"/>
                  </a:lnTo>
                  <a:lnTo>
                    <a:pt x="62" y="0"/>
                  </a:lnTo>
                  <a:lnTo>
                    <a:pt x="76" y="4"/>
                  </a:lnTo>
                  <a:lnTo>
                    <a:pt x="88" y="12"/>
                  </a:lnTo>
                  <a:lnTo>
                    <a:pt x="98" y="22"/>
                  </a:lnTo>
                  <a:lnTo>
                    <a:pt x="108" y="36"/>
                  </a:lnTo>
                  <a:lnTo>
                    <a:pt x="116" y="52"/>
                  </a:lnTo>
                  <a:lnTo>
                    <a:pt x="124" y="72"/>
                  </a:lnTo>
                  <a:lnTo>
                    <a:pt x="128" y="94"/>
                  </a:lnTo>
                  <a:lnTo>
                    <a:pt x="128" y="94"/>
                  </a:lnTo>
                  <a:lnTo>
                    <a:pt x="128" y="108"/>
                  </a:lnTo>
                  <a:lnTo>
                    <a:pt x="128" y="124"/>
                  </a:lnTo>
                  <a:lnTo>
                    <a:pt x="128" y="138"/>
                  </a:lnTo>
                  <a:lnTo>
                    <a:pt x="126" y="152"/>
                  </a:lnTo>
                  <a:lnTo>
                    <a:pt x="122" y="166"/>
                  </a:lnTo>
                  <a:lnTo>
                    <a:pt x="118" y="178"/>
                  </a:lnTo>
                  <a:lnTo>
                    <a:pt x="112" y="188"/>
                  </a:lnTo>
                  <a:lnTo>
                    <a:pt x="106" y="198"/>
                  </a:lnTo>
                  <a:lnTo>
                    <a:pt x="106" y="198"/>
                  </a:lnTo>
                  <a:lnTo>
                    <a:pt x="92" y="196"/>
                  </a:lnTo>
                  <a:lnTo>
                    <a:pt x="78" y="196"/>
                  </a:lnTo>
                  <a:lnTo>
                    <a:pt x="62" y="200"/>
                  </a:lnTo>
                  <a:lnTo>
                    <a:pt x="54" y="204"/>
                  </a:lnTo>
                  <a:lnTo>
                    <a:pt x="44" y="210"/>
                  </a:lnTo>
                  <a:lnTo>
                    <a:pt x="44" y="210"/>
                  </a:lnTo>
                  <a:lnTo>
                    <a:pt x="38" y="204"/>
                  </a:lnTo>
                  <a:lnTo>
                    <a:pt x="30" y="196"/>
                  </a:lnTo>
                  <a:lnTo>
                    <a:pt x="24" y="186"/>
                  </a:lnTo>
                  <a:lnTo>
                    <a:pt x="18" y="176"/>
                  </a:lnTo>
                  <a:lnTo>
                    <a:pt x="8" y="152"/>
                  </a:lnTo>
                  <a:lnTo>
                    <a:pt x="4" y="140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0" y="102"/>
                  </a:lnTo>
                  <a:lnTo>
                    <a:pt x="0" y="82"/>
                  </a:lnTo>
                  <a:lnTo>
                    <a:pt x="4" y="62"/>
                  </a:lnTo>
                  <a:lnTo>
                    <a:pt x="10" y="44"/>
                  </a:lnTo>
                  <a:lnTo>
                    <a:pt x="16" y="28"/>
                  </a:lnTo>
                  <a:lnTo>
                    <a:pt x="26" y="16"/>
                  </a:lnTo>
                  <a:lnTo>
                    <a:pt x="38" y="8"/>
                  </a:lnTo>
                  <a:lnTo>
                    <a:pt x="50" y="2"/>
                  </a:lnTo>
                  <a:lnTo>
                    <a:pt x="50" y="2"/>
                  </a:lnTo>
                  <a:close/>
                </a:path>
              </a:pathLst>
            </a:custGeom>
            <a:solidFill>
              <a:srgbClr val="FF7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77"/>
            <p:cNvSpPr>
              <a:spLocks/>
            </p:cNvSpPr>
            <p:nvPr/>
          </p:nvSpPr>
          <p:spPr bwMode="auto">
            <a:xfrm>
              <a:off x="6287" y="2728"/>
              <a:ext cx="114" cy="192"/>
            </a:xfrm>
            <a:custGeom>
              <a:avLst/>
              <a:gdLst>
                <a:gd name="T0" fmla="*/ 48 w 114"/>
                <a:gd name="T1" fmla="*/ 0 h 192"/>
                <a:gd name="T2" fmla="*/ 48 w 114"/>
                <a:gd name="T3" fmla="*/ 0 h 192"/>
                <a:gd name="T4" fmla="*/ 60 w 114"/>
                <a:gd name="T5" fmla="*/ 2 h 192"/>
                <a:gd name="T6" fmla="*/ 70 w 114"/>
                <a:gd name="T7" fmla="*/ 6 h 192"/>
                <a:gd name="T8" fmla="*/ 80 w 114"/>
                <a:gd name="T9" fmla="*/ 14 h 192"/>
                <a:gd name="T10" fmla="*/ 90 w 114"/>
                <a:gd name="T11" fmla="*/ 24 h 192"/>
                <a:gd name="T12" fmla="*/ 98 w 114"/>
                <a:gd name="T13" fmla="*/ 38 h 192"/>
                <a:gd name="T14" fmla="*/ 106 w 114"/>
                <a:gd name="T15" fmla="*/ 54 h 192"/>
                <a:gd name="T16" fmla="*/ 110 w 114"/>
                <a:gd name="T17" fmla="*/ 72 h 192"/>
                <a:gd name="T18" fmla="*/ 114 w 114"/>
                <a:gd name="T19" fmla="*/ 90 h 192"/>
                <a:gd name="T20" fmla="*/ 114 w 114"/>
                <a:gd name="T21" fmla="*/ 90 h 192"/>
                <a:gd name="T22" fmla="*/ 114 w 114"/>
                <a:gd name="T23" fmla="*/ 106 h 192"/>
                <a:gd name="T24" fmla="*/ 114 w 114"/>
                <a:gd name="T25" fmla="*/ 120 h 192"/>
                <a:gd name="T26" fmla="*/ 112 w 114"/>
                <a:gd name="T27" fmla="*/ 134 h 192"/>
                <a:gd name="T28" fmla="*/ 110 w 114"/>
                <a:gd name="T29" fmla="*/ 146 h 192"/>
                <a:gd name="T30" fmla="*/ 106 w 114"/>
                <a:gd name="T31" fmla="*/ 158 h 192"/>
                <a:gd name="T32" fmla="*/ 102 w 114"/>
                <a:gd name="T33" fmla="*/ 168 h 192"/>
                <a:gd name="T34" fmla="*/ 96 w 114"/>
                <a:gd name="T35" fmla="*/ 176 h 192"/>
                <a:gd name="T36" fmla="*/ 88 w 114"/>
                <a:gd name="T37" fmla="*/ 184 h 192"/>
                <a:gd name="T38" fmla="*/ 88 w 114"/>
                <a:gd name="T39" fmla="*/ 184 h 192"/>
                <a:gd name="T40" fmla="*/ 80 w 114"/>
                <a:gd name="T41" fmla="*/ 184 h 192"/>
                <a:gd name="T42" fmla="*/ 70 w 114"/>
                <a:gd name="T43" fmla="*/ 184 h 192"/>
                <a:gd name="T44" fmla="*/ 60 w 114"/>
                <a:gd name="T45" fmla="*/ 186 h 192"/>
                <a:gd name="T46" fmla="*/ 48 w 114"/>
                <a:gd name="T47" fmla="*/ 192 h 192"/>
                <a:gd name="T48" fmla="*/ 48 w 114"/>
                <a:gd name="T49" fmla="*/ 192 h 192"/>
                <a:gd name="T50" fmla="*/ 40 w 114"/>
                <a:gd name="T51" fmla="*/ 186 h 192"/>
                <a:gd name="T52" fmla="*/ 32 w 114"/>
                <a:gd name="T53" fmla="*/ 180 h 192"/>
                <a:gd name="T54" fmla="*/ 24 w 114"/>
                <a:gd name="T55" fmla="*/ 170 h 192"/>
                <a:gd name="T56" fmla="*/ 18 w 114"/>
                <a:gd name="T57" fmla="*/ 160 h 192"/>
                <a:gd name="T58" fmla="*/ 12 w 114"/>
                <a:gd name="T59" fmla="*/ 148 h 192"/>
                <a:gd name="T60" fmla="*/ 8 w 114"/>
                <a:gd name="T61" fmla="*/ 134 h 192"/>
                <a:gd name="T62" fmla="*/ 4 w 114"/>
                <a:gd name="T63" fmla="*/ 120 h 192"/>
                <a:gd name="T64" fmla="*/ 2 w 114"/>
                <a:gd name="T65" fmla="*/ 104 h 192"/>
                <a:gd name="T66" fmla="*/ 2 w 114"/>
                <a:gd name="T67" fmla="*/ 104 h 192"/>
                <a:gd name="T68" fmla="*/ 0 w 114"/>
                <a:gd name="T69" fmla="*/ 84 h 192"/>
                <a:gd name="T70" fmla="*/ 2 w 114"/>
                <a:gd name="T71" fmla="*/ 66 h 192"/>
                <a:gd name="T72" fmla="*/ 6 w 114"/>
                <a:gd name="T73" fmla="*/ 50 h 192"/>
                <a:gd name="T74" fmla="*/ 12 w 114"/>
                <a:gd name="T75" fmla="*/ 34 h 192"/>
                <a:gd name="T76" fmla="*/ 18 w 114"/>
                <a:gd name="T77" fmla="*/ 22 h 192"/>
                <a:gd name="T78" fmla="*/ 26 w 114"/>
                <a:gd name="T79" fmla="*/ 12 h 192"/>
                <a:gd name="T80" fmla="*/ 36 w 114"/>
                <a:gd name="T81" fmla="*/ 4 h 192"/>
                <a:gd name="T82" fmla="*/ 48 w 114"/>
                <a:gd name="T83" fmla="*/ 0 h 192"/>
                <a:gd name="T84" fmla="*/ 48 w 114"/>
                <a:gd name="T8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192">
                  <a:moveTo>
                    <a:pt x="48" y="0"/>
                  </a:moveTo>
                  <a:lnTo>
                    <a:pt x="48" y="0"/>
                  </a:lnTo>
                  <a:lnTo>
                    <a:pt x="60" y="2"/>
                  </a:lnTo>
                  <a:lnTo>
                    <a:pt x="70" y="6"/>
                  </a:lnTo>
                  <a:lnTo>
                    <a:pt x="80" y="14"/>
                  </a:lnTo>
                  <a:lnTo>
                    <a:pt x="90" y="24"/>
                  </a:lnTo>
                  <a:lnTo>
                    <a:pt x="98" y="38"/>
                  </a:lnTo>
                  <a:lnTo>
                    <a:pt x="106" y="54"/>
                  </a:lnTo>
                  <a:lnTo>
                    <a:pt x="110" y="72"/>
                  </a:lnTo>
                  <a:lnTo>
                    <a:pt x="114" y="90"/>
                  </a:lnTo>
                  <a:lnTo>
                    <a:pt x="114" y="90"/>
                  </a:lnTo>
                  <a:lnTo>
                    <a:pt x="114" y="106"/>
                  </a:lnTo>
                  <a:lnTo>
                    <a:pt x="114" y="120"/>
                  </a:lnTo>
                  <a:lnTo>
                    <a:pt x="112" y="134"/>
                  </a:lnTo>
                  <a:lnTo>
                    <a:pt x="110" y="146"/>
                  </a:lnTo>
                  <a:lnTo>
                    <a:pt x="106" y="158"/>
                  </a:lnTo>
                  <a:lnTo>
                    <a:pt x="102" y="168"/>
                  </a:lnTo>
                  <a:lnTo>
                    <a:pt x="96" y="176"/>
                  </a:lnTo>
                  <a:lnTo>
                    <a:pt x="88" y="184"/>
                  </a:lnTo>
                  <a:lnTo>
                    <a:pt x="88" y="184"/>
                  </a:lnTo>
                  <a:lnTo>
                    <a:pt x="80" y="184"/>
                  </a:lnTo>
                  <a:lnTo>
                    <a:pt x="70" y="184"/>
                  </a:lnTo>
                  <a:lnTo>
                    <a:pt x="60" y="186"/>
                  </a:lnTo>
                  <a:lnTo>
                    <a:pt x="48" y="192"/>
                  </a:lnTo>
                  <a:lnTo>
                    <a:pt x="48" y="192"/>
                  </a:lnTo>
                  <a:lnTo>
                    <a:pt x="40" y="186"/>
                  </a:lnTo>
                  <a:lnTo>
                    <a:pt x="32" y="180"/>
                  </a:lnTo>
                  <a:lnTo>
                    <a:pt x="24" y="170"/>
                  </a:lnTo>
                  <a:lnTo>
                    <a:pt x="18" y="160"/>
                  </a:lnTo>
                  <a:lnTo>
                    <a:pt x="12" y="148"/>
                  </a:lnTo>
                  <a:lnTo>
                    <a:pt x="8" y="134"/>
                  </a:lnTo>
                  <a:lnTo>
                    <a:pt x="4" y="120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0" y="84"/>
                  </a:lnTo>
                  <a:lnTo>
                    <a:pt x="2" y="66"/>
                  </a:lnTo>
                  <a:lnTo>
                    <a:pt x="6" y="50"/>
                  </a:lnTo>
                  <a:lnTo>
                    <a:pt x="12" y="34"/>
                  </a:lnTo>
                  <a:lnTo>
                    <a:pt x="18" y="22"/>
                  </a:lnTo>
                  <a:lnTo>
                    <a:pt x="26" y="12"/>
                  </a:lnTo>
                  <a:lnTo>
                    <a:pt x="36" y="4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78"/>
            <p:cNvSpPr>
              <a:spLocks/>
            </p:cNvSpPr>
            <p:nvPr/>
          </p:nvSpPr>
          <p:spPr bwMode="auto">
            <a:xfrm>
              <a:off x="6287" y="2728"/>
              <a:ext cx="114" cy="116"/>
            </a:xfrm>
            <a:custGeom>
              <a:avLst/>
              <a:gdLst>
                <a:gd name="T0" fmla="*/ 50 w 114"/>
                <a:gd name="T1" fmla="*/ 18 h 116"/>
                <a:gd name="T2" fmla="*/ 50 w 114"/>
                <a:gd name="T3" fmla="*/ 18 h 116"/>
                <a:gd name="T4" fmla="*/ 40 w 114"/>
                <a:gd name="T5" fmla="*/ 20 h 116"/>
                <a:gd name="T6" fmla="*/ 30 w 114"/>
                <a:gd name="T7" fmla="*/ 28 h 116"/>
                <a:gd name="T8" fmla="*/ 22 w 114"/>
                <a:gd name="T9" fmla="*/ 38 h 116"/>
                <a:gd name="T10" fmla="*/ 14 w 114"/>
                <a:gd name="T11" fmla="*/ 50 h 116"/>
                <a:gd name="T12" fmla="*/ 8 w 114"/>
                <a:gd name="T13" fmla="*/ 64 h 116"/>
                <a:gd name="T14" fmla="*/ 4 w 114"/>
                <a:gd name="T15" fmla="*/ 80 h 116"/>
                <a:gd name="T16" fmla="*/ 4 w 114"/>
                <a:gd name="T17" fmla="*/ 98 h 116"/>
                <a:gd name="T18" fmla="*/ 4 w 114"/>
                <a:gd name="T19" fmla="*/ 116 h 116"/>
                <a:gd name="T20" fmla="*/ 4 w 114"/>
                <a:gd name="T21" fmla="*/ 116 h 116"/>
                <a:gd name="T22" fmla="*/ 2 w 114"/>
                <a:gd name="T23" fmla="*/ 104 h 116"/>
                <a:gd name="T24" fmla="*/ 2 w 114"/>
                <a:gd name="T25" fmla="*/ 104 h 116"/>
                <a:gd name="T26" fmla="*/ 0 w 114"/>
                <a:gd name="T27" fmla="*/ 84 h 116"/>
                <a:gd name="T28" fmla="*/ 2 w 114"/>
                <a:gd name="T29" fmla="*/ 66 h 116"/>
                <a:gd name="T30" fmla="*/ 6 w 114"/>
                <a:gd name="T31" fmla="*/ 50 h 116"/>
                <a:gd name="T32" fmla="*/ 12 w 114"/>
                <a:gd name="T33" fmla="*/ 34 h 116"/>
                <a:gd name="T34" fmla="*/ 18 w 114"/>
                <a:gd name="T35" fmla="*/ 22 h 116"/>
                <a:gd name="T36" fmla="*/ 26 w 114"/>
                <a:gd name="T37" fmla="*/ 12 h 116"/>
                <a:gd name="T38" fmla="*/ 36 w 114"/>
                <a:gd name="T39" fmla="*/ 4 h 116"/>
                <a:gd name="T40" fmla="*/ 48 w 114"/>
                <a:gd name="T41" fmla="*/ 0 h 116"/>
                <a:gd name="T42" fmla="*/ 48 w 114"/>
                <a:gd name="T43" fmla="*/ 0 h 116"/>
                <a:gd name="T44" fmla="*/ 60 w 114"/>
                <a:gd name="T45" fmla="*/ 2 h 116"/>
                <a:gd name="T46" fmla="*/ 70 w 114"/>
                <a:gd name="T47" fmla="*/ 6 h 116"/>
                <a:gd name="T48" fmla="*/ 80 w 114"/>
                <a:gd name="T49" fmla="*/ 14 h 116"/>
                <a:gd name="T50" fmla="*/ 90 w 114"/>
                <a:gd name="T51" fmla="*/ 24 h 116"/>
                <a:gd name="T52" fmla="*/ 98 w 114"/>
                <a:gd name="T53" fmla="*/ 38 h 116"/>
                <a:gd name="T54" fmla="*/ 106 w 114"/>
                <a:gd name="T55" fmla="*/ 54 h 116"/>
                <a:gd name="T56" fmla="*/ 110 w 114"/>
                <a:gd name="T57" fmla="*/ 72 h 116"/>
                <a:gd name="T58" fmla="*/ 114 w 114"/>
                <a:gd name="T59" fmla="*/ 90 h 116"/>
                <a:gd name="T60" fmla="*/ 114 w 114"/>
                <a:gd name="T61" fmla="*/ 90 h 116"/>
                <a:gd name="T62" fmla="*/ 114 w 114"/>
                <a:gd name="T63" fmla="*/ 96 h 116"/>
                <a:gd name="T64" fmla="*/ 114 w 114"/>
                <a:gd name="T65" fmla="*/ 96 h 116"/>
                <a:gd name="T66" fmla="*/ 110 w 114"/>
                <a:gd name="T67" fmla="*/ 78 h 116"/>
                <a:gd name="T68" fmla="*/ 104 w 114"/>
                <a:gd name="T69" fmla="*/ 62 h 116"/>
                <a:gd name="T70" fmla="*/ 98 w 114"/>
                <a:gd name="T71" fmla="*/ 50 h 116"/>
                <a:gd name="T72" fmla="*/ 90 w 114"/>
                <a:gd name="T73" fmla="*/ 38 h 116"/>
                <a:gd name="T74" fmla="*/ 80 w 114"/>
                <a:gd name="T75" fmla="*/ 28 h 116"/>
                <a:gd name="T76" fmla="*/ 70 w 114"/>
                <a:gd name="T77" fmla="*/ 22 h 116"/>
                <a:gd name="T78" fmla="*/ 60 w 114"/>
                <a:gd name="T79" fmla="*/ 18 h 116"/>
                <a:gd name="T80" fmla="*/ 50 w 114"/>
                <a:gd name="T81" fmla="*/ 18 h 116"/>
                <a:gd name="T82" fmla="*/ 50 w 114"/>
                <a:gd name="T83" fmla="*/ 1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4" h="116">
                  <a:moveTo>
                    <a:pt x="50" y="18"/>
                  </a:moveTo>
                  <a:lnTo>
                    <a:pt x="50" y="18"/>
                  </a:lnTo>
                  <a:lnTo>
                    <a:pt x="40" y="20"/>
                  </a:lnTo>
                  <a:lnTo>
                    <a:pt x="30" y="28"/>
                  </a:lnTo>
                  <a:lnTo>
                    <a:pt x="22" y="38"/>
                  </a:lnTo>
                  <a:lnTo>
                    <a:pt x="14" y="50"/>
                  </a:lnTo>
                  <a:lnTo>
                    <a:pt x="8" y="64"/>
                  </a:lnTo>
                  <a:lnTo>
                    <a:pt x="4" y="80"/>
                  </a:lnTo>
                  <a:lnTo>
                    <a:pt x="4" y="98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0" y="84"/>
                  </a:lnTo>
                  <a:lnTo>
                    <a:pt x="2" y="66"/>
                  </a:lnTo>
                  <a:lnTo>
                    <a:pt x="6" y="50"/>
                  </a:lnTo>
                  <a:lnTo>
                    <a:pt x="12" y="34"/>
                  </a:lnTo>
                  <a:lnTo>
                    <a:pt x="18" y="22"/>
                  </a:lnTo>
                  <a:lnTo>
                    <a:pt x="26" y="12"/>
                  </a:lnTo>
                  <a:lnTo>
                    <a:pt x="36" y="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60" y="2"/>
                  </a:lnTo>
                  <a:lnTo>
                    <a:pt x="70" y="6"/>
                  </a:lnTo>
                  <a:lnTo>
                    <a:pt x="80" y="14"/>
                  </a:lnTo>
                  <a:lnTo>
                    <a:pt x="90" y="24"/>
                  </a:lnTo>
                  <a:lnTo>
                    <a:pt x="98" y="38"/>
                  </a:lnTo>
                  <a:lnTo>
                    <a:pt x="106" y="54"/>
                  </a:lnTo>
                  <a:lnTo>
                    <a:pt x="110" y="72"/>
                  </a:lnTo>
                  <a:lnTo>
                    <a:pt x="114" y="90"/>
                  </a:lnTo>
                  <a:lnTo>
                    <a:pt x="114" y="90"/>
                  </a:lnTo>
                  <a:lnTo>
                    <a:pt x="114" y="96"/>
                  </a:lnTo>
                  <a:lnTo>
                    <a:pt x="114" y="96"/>
                  </a:lnTo>
                  <a:lnTo>
                    <a:pt x="110" y="78"/>
                  </a:lnTo>
                  <a:lnTo>
                    <a:pt x="104" y="62"/>
                  </a:lnTo>
                  <a:lnTo>
                    <a:pt x="98" y="50"/>
                  </a:lnTo>
                  <a:lnTo>
                    <a:pt x="90" y="38"/>
                  </a:lnTo>
                  <a:lnTo>
                    <a:pt x="80" y="28"/>
                  </a:lnTo>
                  <a:lnTo>
                    <a:pt x="70" y="22"/>
                  </a:lnTo>
                  <a:lnTo>
                    <a:pt x="60" y="18"/>
                  </a:lnTo>
                  <a:lnTo>
                    <a:pt x="50" y="18"/>
                  </a:lnTo>
                  <a:lnTo>
                    <a:pt x="50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79"/>
            <p:cNvSpPr>
              <a:spLocks/>
            </p:cNvSpPr>
            <p:nvPr/>
          </p:nvSpPr>
          <p:spPr bwMode="auto">
            <a:xfrm>
              <a:off x="6297" y="2728"/>
              <a:ext cx="86" cy="114"/>
            </a:xfrm>
            <a:custGeom>
              <a:avLst/>
              <a:gdLst>
                <a:gd name="T0" fmla="*/ 2 w 86"/>
                <a:gd name="T1" fmla="*/ 64 h 114"/>
                <a:gd name="T2" fmla="*/ 2 w 86"/>
                <a:gd name="T3" fmla="*/ 64 h 114"/>
                <a:gd name="T4" fmla="*/ 4 w 86"/>
                <a:gd name="T5" fmla="*/ 74 h 114"/>
                <a:gd name="T6" fmla="*/ 8 w 86"/>
                <a:gd name="T7" fmla="*/ 86 h 114"/>
                <a:gd name="T8" fmla="*/ 14 w 86"/>
                <a:gd name="T9" fmla="*/ 94 h 114"/>
                <a:gd name="T10" fmla="*/ 20 w 86"/>
                <a:gd name="T11" fmla="*/ 102 h 114"/>
                <a:gd name="T12" fmla="*/ 28 w 86"/>
                <a:gd name="T13" fmla="*/ 108 h 114"/>
                <a:gd name="T14" fmla="*/ 34 w 86"/>
                <a:gd name="T15" fmla="*/ 112 h 114"/>
                <a:gd name="T16" fmla="*/ 44 w 86"/>
                <a:gd name="T17" fmla="*/ 114 h 114"/>
                <a:gd name="T18" fmla="*/ 52 w 86"/>
                <a:gd name="T19" fmla="*/ 114 h 114"/>
                <a:gd name="T20" fmla="*/ 52 w 86"/>
                <a:gd name="T21" fmla="*/ 114 h 114"/>
                <a:gd name="T22" fmla="*/ 60 w 86"/>
                <a:gd name="T23" fmla="*/ 112 h 114"/>
                <a:gd name="T24" fmla="*/ 68 w 86"/>
                <a:gd name="T25" fmla="*/ 106 h 114"/>
                <a:gd name="T26" fmla="*/ 74 w 86"/>
                <a:gd name="T27" fmla="*/ 100 h 114"/>
                <a:gd name="T28" fmla="*/ 80 w 86"/>
                <a:gd name="T29" fmla="*/ 92 h 114"/>
                <a:gd name="T30" fmla="*/ 84 w 86"/>
                <a:gd name="T31" fmla="*/ 84 h 114"/>
                <a:gd name="T32" fmla="*/ 86 w 86"/>
                <a:gd name="T33" fmla="*/ 74 h 114"/>
                <a:gd name="T34" fmla="*/ 86 w 86"/>
                <a:gd name="T35" fmla="*/ 62 h 114"/>
                <a:gd name="T36" fmla="*/ 86 w 86"/>
                <a:gd name="T37" fmla="*/ 50 h 114"/>
                <a:gd name="T38" fmla="*/ 86 w 86"/>
                <a:gd name="T39" fmla="*/ 50 h 114"/>
                <a:gd name="T40" fmla="*/ 82 w 86"/>
                <a:gd name="T41" fmla="*/ 40 h 114"/>
                <a:gd name="T42" fmla="*/ 78 w 86"/>
                <a:gd name="T43" fmla="*/ 30 h 114"/>
                <a:gd name="T44" fmla="*/ 74 w 86"/>
                <a:gd name="T45" fmla="*/ 20 h 114"/>
                <a:gd name="T46" fmla="*/ 68 w 86"/>
                <a:gd name="T47" fmla="*/ 12 h 114"/>
                <a:gd name="T48" fmla="*/ 60 w 86"/>
                <a:gd name="T49" fmla="*/ 6 h 114"/>
                <a:gd name="T50" fmla="*/ 52 w 86"/>
                <a:gd name="T51" fmla="*/ 2 h 114"/>
                <a:gd name="T52" fmla="*/ 44 w 86"/>
                <a:gd name="T53" fmla="*/ 0 h 114"/>
                <a:gd name="T54" fmla="*/ 34 w 86"/>
                <a:gd name="T55" fmla="*/ 0 h 114"/>
                <a:gd name="T56" fmla="*/ 34 w 86"/>
                <a:gd name="T57" fmla="*/ 0 h 114"/>
                <a:gd name="T58" fmla="*/ 26 w 86"/>
                <a:gd name="T59" fmla="*/ 2 h 114"/>
                <a:gd name="T60" fmla="*/ 18 w 86"/>
                <a:gd name="T61" fmla="*/ 8 h 114"/>
                <a:gd name="T62" fmla="*/ 12 w 86"/>
                <a:gd name="T63" fmla="*/ 14 h 114"/>
                <a:gd name="T64" fmla="*/ 8 w 86"/>
                <a:gd name="T65" fmla="*/ 22 h 114"/>
                <a:gd name="T66" fmla="*/ 4 w 86"/>
                <a:gd name="T67" fmla="*/ 30 h 114"/>
                <a:gd name="T68" fmla="*/ 2 w 86"/>
                <a:gd name="T69" fmla="*/ 42 h 114"/>
                <a:gd name="T70" fmla="*/ 0 w 86"/>
                <a:gd name="T71" fmla="*/ 52 h 114"/>
                <a:gd name="T72" fmla="*/ 2 w 86"/>
                <a:gd name="T73" fmla="*/ 64 h 114"/>
                <a:gd name="T74" fmla="*/ 2 w 86"/>
                <a:gd name="T75" fmla="*/ 6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114">
                  <a:moveTo>
                    <a:pt x="2" y="64"/>
                  </a:moveTo>
                  <a:lnTo>
                    <a:pt x="2" y="64"/>
                  </a:lnTo>
                  <a:lnTo>
                    <a:pt x="4" y="74"/>
                  </a:lnTo>
                  <a:lnTo>
                    <a:pt x="8" y="86"/>
                  </a:lnTo>
                  <a:lnTo>
                    <a:pt x="14" y="94"/>
                  </a:lnTo>
                  <a:lnTo>
                    <a:pt x="20" y="102"/>
                  </a:lnTo>
                  <a:lnTo>
                    <a:pt x="28" y="108"/>
                  </a:lnTo>
                  <a:lnTo>
                    <a:pt x="34" y="112"/>
                  </a:lnTo>
                  <a:lnTo>
                    <a:pt x="44" y="114"/>
                  </a:lnTo>
                  <a:lnTo>
                    <a:pt x="52" y="114"/>
                  </a:lnTo>
                  <a:lnTo>
                    <a:pt x="52" y="114"/>
                  </a:lnTo>
                  <a:lnTo>
                    <a:pt x="60" y="112"/>
                  </a:lnTo>
                  <a:lnTo>
                    <a:pt x="68" y="106"/>
                  </a:lnTo>
                  <a:lnTo>
                    <a:pt x="74" y="100"/>
                  </a:lnTo>
                  <a:lnTo>
                    <a:pt x="80" y="92"/>
                  </a:lnTo>
                  <a:lnTo>
                    <a:pt x="84" y="84"/>
                  </a:lnTo>
                  <a:lnTo>
                    <a:pt x="86" y="74"/>
                  </a:lnTo>
                  <a:lnTo>
                    <a:pt x="86" y="62"/>
                  </a:lnTo>
                  <a:lnTo>
                    <a:pt x="86" y="50"/>
                  </a:lnTo>
                  <a:lnTo>
                    <a:pt x="86" y="50"/>
                  </a:lnTo>
                  <a:lnTo>
                    <a:pt x="82" y="40"/>
                  </a:lnTo>
                  <a:lnTo>
                    <a:pt x="78" y="30"/>
                  </a:lnTo>
                  <a:lnTo>
                    <a:pt x="74" y="20"/>
                  </a:lnTo>
                  <a:lnTo>
                    <a:pt x="68" y="12"/>
                  </a:lnTo>
                  <a:lnTo>
                    <a:pt x="60" y="6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18" y="8"/>
                  </a:lnTo>
                  <a:lnTo>
                    <a:pt x="12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4"/>
                  </a:lnTo>
                  <a:lnTo>
                    <a:pt x="2" y="64"/>
                  </a:lnTo>
                  <a:close/>
                </a:path>
              </a:pathLst>
            </a:custGeom>
            <a:solidFill>
              <a:srgbClr val="1A5A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80"/>
            <p:cNvSpPr>
              <a:spLocks/>
            </p:cNvSpPr>
            <p:nvPr/>
          </p:nvSpPr>
          <p:spPr bwMode="auto">
            <a:xfrm>
              <a:off x="6305" y="2740"/>
              <a:ext cx="70" cy="90"/>
            </a:xfrm>
            <a:custGeom>
              <a:avLst/>
              <a:gdLst>
                <a:gd name="T0" fmla="*/ 2 w 70"/>
                <a:gd name="T1" fmla="*/ 50 h 90"/>
                <a:gd name="T2" fmla="*/ 2 w 70"/>
                <a:gd name="T3" fmla="*/ 50 h 90"/>
                <a:gd name="T4" fmla="*/ 4 w 70"/>
                <a:gd name="T5" fmla="*/ 60 h 90"/>
                <a:gd name="T6" fmla="*/ 6 w 70"/>
                <a:gd name="T7" fmla="*/ 68 h 90"/>
                <a:gd name="T8" fmla="*/ 12 w 70"/>
                <a:gd name="T9" fmla="*/ 74 h 90"/>
                <a:gd name="T10" fmla="*/ 16 w 70"/>
                <a:gd name="T11" fmla="*/ 80 h 90"/>
                <a:gd name="T12" fmla="*/ 22 w 70"/>
                <a:gd name="T13" fmla="*/ 86 h 90"/>
                <a:gd name="T14" fmla="*/ 28 w 70"/>
                <a:gd name="T15" fmla="*/ 90 h 90"/>
                <a:gd name="T16" fmla="*/ 36 w 70"/>
                <a:gd name="T17" fmla="*/ 90 h 90"/>
                <a:gd name="T18" fmla="*/ 42 w 70"/>
                <a:gd name="T19" fmla="*/ 90 h 90"/>
                <a:gd name="T20" fmla="*/ 42 w 70"/>
                <a:gd name="T21" fmla="*/ 90 h 90"/>
                <a:gd name="T22" fmla="*/ 50 w 70"/>
                <a:gd name="T23" fmla="*/ 88 h 90"/>
                <a:gd name="T24" fmla="*/ 54 w 70"/>
                <a:gd name="T25" fmla="*/ 84 h 90"/>
                <a:gd name="T26" fmla="*/ 60 w 70"/>
                <a:gd name="T27" fmla="*/ 80 h 90"/>
                <a:gd name="T28" fmla="*/ 64 w 70"/>
                <a:gd name="T29" fmla="*/ 74 h 90"/>
                <a:gd name="T30" fmla="*/ 68 w 70"/>
                <a:gd name="T31" fmla="*/ 66 h 90"/>
                <a:gd name="T32" fmla="*/ 70 w 70"/>
                <a:gd name="T33" fmla="*/ 58 h 90"/>
                <a:gd name="T34" fmla="*/ 70 w 70"/>
                <a:gd name="T35" fmla="*/ 50 h 90"/>
                <a:gd name="T36" fmla="*/ 70 w 70"/>
                <a:gd name="T37" fmla="*/ 40 h 90"/>
                <a:gd name="T38" fmla="*/ 70 w 70"/>
                <a:gd name="T39" fmla="*/ 40 h 90"/>
                <a:gd name="T40" fmla="*/ 68 w 70"/>
                <a:gd name="T41" fmla="*/ 30 h 90"/>
                <a:gd name="T42" fmla="*/ 64 w 70"/>
                <a:gd name="T43" fmla="*/ 22 h 90"/>
                <a:gd name="T44" fmla="*/ 60 w 70"/>
                <a:gd name="T45" fmla="*/ 16 h 90"/>
                <a:gd name="T46" fmla="*/ 54 w 70"/>
                <a:gd name="T47" fmla="*/ 10 h 90"/>
                <a:gd name="T48" fmla="*/ 48 w 70"/>
                <a:gd name="T49" fmla="*/ 4 h 90"/>
                <a:gd name="T50" fmla="*/ 42 w 70"/>
                <a:gd name="T51" fmla="*/ 2 h 90"/>
                <a:gd name="T52" fmla="*/ 36 w 70"/>
                <a:gd name="T53" fmla="*/ 0 h 90"/>
                <a:gd name="T54" fmla="*/ 28 w 70"/>
                <a:gd name="T55" fmla="*/ 0 h 90"/>
                <a:gd name="T56" fmla="*/ 28 w 70"/>
                <a:gd name="T57" fmla="*/ 0 h 90"/>
                <a:gd name="T58" fmla="*/ 22 w 70"/>
                <a:gd name="T59" fmla="*/ 2 h 90"/>
                <a:gd name="T60" fmla="*/ 16 w 70"/>
                <a:gd name="T61" fmla="*/ 6 h 90"/>
                <a:gd name="T62" fmla="*/ 10 w 70"/>
                <a:gd name="T63" fmla="*/ 10 h 90"/>
                <a:gd name="T64" fmla="*/ 6 w 70"/>
                <a:gd name="T65" fmla="*/ 16 h 90"/>
                <a:gd name="T66" fmla="*/ 4 w 70"/>
                <a:gd name="T67" fmla="*/ 24 h 90"/>
                <a:gd name="T68" fmla="*/ 2 w 70"/>
                <a:gd name="T69" fmla="*/ 32 h 90"/>
                <a:gd name="T70" fmla="*/ 0 w 70"/>
                <a:gd name="T71" fmla="*/ 42 h 90"/>
                <a:gd name="T72" fmla="*/ 2 w 70"/>
                <a:gd name="T73" fmla="*/ 50 h 90"/>
                <a:gd name="T74" fmla="*/ 2 w 70"/>
                <a:gd name="T75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" h="90">
                  <a:moveTo>
                    <a:pt x="2" y="50"/>
                  </a:moveTo>
                  <a:lnTo>
                    <a:pt x="2" y="50"/>
                  </a:lnTo>
                  <a:lnTo>
                    <a:pt x="4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6" y="80"/>
                  </a:lnTo>
                  <a:lnTo>
                    <a:pt x="22" y="86"/>
                  </a:lnTo>
                  <a:lnTo>
                    <a:pt x="28" y="90"/>
                  </a:lnTo>
                  <a:lnTo>
                    <a:pt x="36" y="90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50" y="88"/>
                  </a:lnTo>
                  <a:lnTo>
                    <a:pt x="54" y="84"/>
                  </a:lnTo>
                  <a:lnTo>
                    <a:pt x="60" y="80"/>
                  </a:lnTo>
                  <a:lnTo>
                    <a:pt x="64" y="74"/>
                  </a:lnTo>
                  <a:lnTo>
                    <a:pt x="68" y="66"/>
                  </a:lnTo>
                  <a:lnTo>
                    <a:pt x="70" y="58"/>
                  </a:lnTo>
                  <a:lnTo>
                    <a:pt x="70" y="5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68" y="30"/>
                  </a:lnTo>
                  <a:lnTo>
                    <a:pt x="64" y="22"/>
                  </a:lnTo>
                  <a:lnTo>
                    <a:pt x="60" y="16"/>
                  </a:lnTo>
                  <a:lnTo>
                    <a:pt x="54" y="10"/>
                  </a:lnTo>
                  <a:lnTo>
                    <a:pt x="48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2"/>
                  </a:lnTo>
                  <a:lnTo>
                    <a:pt x="2" y="50"/>
                  </a:lnTo>
                  <a:lnTo>
                    <a:pt x="2" y="50"/>
                  </a:lnTo>
                  <a:close/>
                </a:path>
              </a:pathLst>
            </a:custGeom>
            <a:solidFill>
              <a:srgbClr val="28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81"/>
            <p:cNvSpPr>
              <a:spLocks/>
            </p:cNvSpPr>
            <p:nvPr/>
          </p:nvSpPr>
          <p:spPr bwMode="auto">
            <a:xfrm>
              <a:off x="6319" y="2758"/>
              <a:ext cx="44" cy="58"/>
            </a:xfrm>
            <a:custGeom>
              <a:avLst/>
              <a:gdLst>
                <a:gd name="T0" fmla="*/ 0 w 44"/>
                <a:gd name="T1" fmla="*/ 32 h 58"/>
                <a:gd name="T2" fmla="*/ 0 w 44"/>
                <a:gd name="T3" fmla="*/ 32 h 58"/>
                <a:gd name="T4" fmla="*/ 2 w 44"/>
                <a:gd name="T5" fmla="*/ 44 h 58"/>
                <a:gd name="T6" fmla="*/ 10 w 44"/>
                <a:gd name="T7" fmla="*/ 52 h 58"/>
                <a:gd name="T8" fmla="*/ 18 w 44"/>
                <a:gd name="T9" fmla="*/ 56 h 58"/>
                <a:gd name="T10" fmla="*/ 26 w 44"/>
                <a:gd name="T11" fmla="*/ 58 h 58"/>
                <a:gd name="T12" fmla="*/ 26 w 44"/>
                <a:gd name="T13" fmla="*/ 58 h 58"/>
                <a:gd name="T14" fmla="*/ 34 w 44"/>
                <a:gd name="T15" fmla="*/ 54 h 58"/>
                <a:gd name="T16" fmla="*/ 40 w 44"/>
                <a:gd name="T17" fmla="*/ 46 h 58"/>
                <a:gd name="T18" fmla="*/ 44 w 44"/>
                <a:gd name="T19" fmla="*/ 36 h 58"/>
                <a:gd name="T20" fmla="*/ 44 w 44"/>
                <a:gd name="T21" fmla="*/ 26 h 58"/>
                <a:gd name="T22" fmla="*/ 44 w 44"/>
                <a:gd name="T23" fmla="*/ 26 h 58"/>
                <a:gd name="T24" fmla="*/ 40 w 44"/>
                <a:gd name="T25" fmla="*/ 14 h 58"/>
                <a:gd name="T26" fmla="*/ 34 w 44"/>
                <a:gd name="T27" fmla="*/ 6 h 58"/>
                <a:gd name="T28" fmla="*/ 26 w 44"/>
                <a:gd name="T29" fmla="*/ 2 h 58"/>
                <a:gd name="T30" fmla="*/ 18 w 44"/>
                <a:gd name="T31" fmla="*/ 0 h 58"/>
                <a:gd name="T32" fmla="*/ 18 w 44"/>
                <a:gd name="T33" fmla="*/ 0 h 58"/>
                <a:gd name="T34" fmla="*/ 10 w 44"/>
                <a:gd name="T35" fmla="*/ 4 h 58"/>
                <a:gd name="T36" fmla="*/ 2 w 44"/>
                <a:gd name="T37" fmla="*/ 12 h 58"/>
                <a:gd name="T38" fmla="*/ 0 w 44"/>
                <a:gd name="T39" fmla="*/ 22 h 58"/>
                <a:gd name="T40" fmla="*/ 0 w 44"/>
                <a:gd name="T41" fmla="*/ 32 h 58"/>
                <a:gd name="T42" fmla="*/ 0 w 44"/>
                <a:gd name="T43" fmla="*/ 3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58">
                  <a:moveTo>
                    <a:pt x="0" y="32"/>
                  </a:moveTo>
                  <a:lnTo>
                    <a:pt x="0" y="32"/>
                  </a:lnTo>
                  <a:lnTo>
                    <a:pt x="2" y="44"/>
                  </a:lnTo>
                  <a:lnTo>
                    <a:pt x="10" y="52"/>
                  </a:lnTo>
                  <a:lnTo>
                    <a:pt x="18" y="56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34" y="54"/>
                  </a:lnTo>
                  <a:lnTo>
                    <a:pt x="40" y="46"/>
                  </a:lnTo>
                  <a:lnTo>
                    <a:pt x="44" y="3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0" y="14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82"/>
            <p:cNvSpPr>
              <a:spLocks/>
            </p:cNvSpPr>
            <p:nvPr/>
          </p:nvSpPr>
          <p:spPr bwMode="auto">
            <a:xfrm>
              <a:off x="6325" y="2752"/>
              <a:ext cx="18" cy="22"/>
            </a:xfrm>
            <a:custGeom>
              <a:avLst/>
              <a:gdLst>
                <a:gd name="T0" fmla="*/ 0 w 18"/>
                <a:gd name="T1" fmla="*/ 12 h 22"/>
                <a:gd name="T2" fmla="*/ 0 w 18"/>
                <a:gd name="T3" fmla="*/ 12 h 22"/>
                <a:gd name="T4" fmla="*/ 0 w 18"/>
                <a:gd name="T5" fmla="*/ 16 h 22"/>
                <a:gd name="T6" fmla="*/ 2 w 18"/>
                <a:gd name="T7" fmla="*/ 20 h 22"/>
                <a:gd name="T8" fmla="*/ 6 w 18"/>
                <a:gd name="T9" fmla="*/ 22 h 22"/>
                <a:gd name="T10" fmla="*/ 8 w 18"/>
                <a:gd name="T11" fmla="*/ 22 h 22"/>
                <a:gd name="T12" fmla="*/ 8 w 18"/>
                <a:gd name="T13" fmla="*/ 22 h 22"/>
                <a:gd name="T14" fmla="*/ 12 w 18"/>
                <a:gd name="T15" fmla="*/ 22 h 22"/>
                <a:gd name="T16" fmla="*/ 14 w 18"/>
                <a:gd name="T17" fmla="*/ 20 h 22"/>
                <a:gd name="T18" fmla="*/ 16 w 18"/>
                <a:gd name="T19" fmla="*/ 16 h 22"/>
                <a:gd name="T20" fmla="*/ 18 w 18"/>
                <a:gd name="T21" fmla="*/ 12 h 22"/>
                <a:gd name="T22" fmla="*/ 18 w 18"/>
                <a:gd name="T23" fmla="*/ 12 h 22"/>
                <a:gd name="T24" fmla="*/ 16 w 18"/>
                <a:gd name="T25" fmla="*/ 8 h 22"/>
                <a:gd name="T26" fmla="*/ 14 w 18"/>
                <a:gd name="T27" fmla="*/ 4 h 22"/>
                <a:gd name="T28" fmla="*/ 12 w 18"/>
                <a:gd name="T29" fmla="*/ 2 h 22"/>
                <a:gd name="T30" fmla="*/ 8 w 18"/>
                <a:gd name="T31" fmla="*/ 0 h 22"/>
                <a:gd name="T32" fmla="*/ 8 w 18"/>
                <a:gd name="T33" fmla="*/ 0 h 22"/>
                <a:gd name="T34" fmla="*/ 4 w 18"/>
                <a:gd name="T35" fmla="*/ 2 h 22"/>
                <a:gd name="T36" fmla="*/ 2 w 18"/>
                <a:gd name="T37" fmla="*/ 4 h 22"/>
                <a:gd name="T38" fmla="*/ 0 w 18"/>
                <a:gd name="T39" fmla="*/ 8 h 22"/>
                <a:gd name="T40" fmla="*/ 0 w 18"/>
                <a:gd name="T41" fmla="*/ 12 h 22"/>
                <a:gd name="T42" fmla="*/ 0 w 18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6" y="8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83"/>
            <p:cNvSpPr>
              <a:spLocks/>
            </p:cNvSpPr>
            <p:nvPr/>
          </p:nvSpPr>
          <p:spPr bwMode="auto">
            <a:xfrm>
              <a:off x="6353" y="2798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6 w 12"/>
                <a:gd name="T3" fmla="*/ 0 h 12"/>
                <a:gd name="T4" fmla="*/ 2 w 12"/>
                <a:gd name="T5" fmla="*/ 2 h 12"/>
                <a:gd name="T6" fmla="*/ 0 w 12"/>
                <a:gd name="T7" fmla="*/ 6 h 12"/>
                <a:gd name="T8" fmla="*/ 0 w 12"/>
                <a:gd name="T9" fmla="*/ 6 h 12"/>
                <a:gd name="T10" fmla="*/ 2 w 12"/>
                <a:gd name="T11" fmla="*/ 10 h 12"/>
                <a:gd name="T12" fmla="*/ 6 w 12"/>
                <a:gd name="T13" fmla="*/ 12 h 12"/>
                <a:gd name="T14" fmla="*/ 6 w 12"/>
                <a:gd name="T15" fmla="*/ 12 h 12"/>
                <a:gd name="T16" fmla="*/ 10 w 12"/>
                <a:gd name="T17" fmla="*/ 10 h 12"/>
                <a:gd name="T18" fmla="*/ 12 w 12"/>
                <a:gd name="T19" fmla="*/ 6 h 12"/>
                <a:gd name="T20" fmla="*/ 12 w 12"/>
                <a:gd name="T21" fmla="*/ 6 h 12"/>
                <a:gd name="T22" fmla="*/ 10 w 12"/>
                <a:gd name="T23" fmla="*/ 2 h 12"/>
                <a:gd name="T24" fmla="*/ 6 w 12"/>
                <a:gd name="T25" fmla="*/ 0 h 12"/>
                <a:gd name="T26" fmla="*/ 6 w 12"/>
                <a:gd name="T2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84"/>
            <p:cNvSpPr>
              <a:spLocks/>
            </p:cNvSpPr>
            <p:nvPr/>
          </p:nvSpPr>
          <p:spPr bwMode="auto">
            <a:xfrm>
              <a:off x="6295" y="2886"/>
              <a:ext cx="122" cy="60"/>
            </a:xfrm>
            <a:custGeom>
              <a:avLst/>
              <a:gdLst>
                <a:gd name="T0" fmla="*/ 0 w 122"/>
                <a:gd name="T1" fmla="*/ 40 h 60"/>
                <a:gd name="T2" fmla="*/ 0 w 122"/>
                <a:gd name="T3" fmla="*/ 40 h 60"/>
                <a:gd name="T4" fmla="*/ 2 w 122"/>
                <a:gd name="T5" fmla="*/ 34 h 60"/>
                <a:gd name="T6" fmla="*/ 8 w 122"/>
                <a:gd name="T7" fmla="*/ 22 h 60"/>
                <a:gd name="T8" fmla="*/ 14 w 122"/>
                <a:gd name="T9" fmla="*/ 16 h 60"/>
                <a:gd name="T10" fmla="*/ 20 w 122"/>
                <a:gd name="T11" fmla="*/ 10 h 60"/>
                <a:gd name="T12" fmla="*/ 30 w 122"/>
                <a:gd name="T13" fmla="*/ 4 h 60"/>
                <a:gd name="T14" fmla="*/ 44 w 122"/>
                <a:gd name="T15" fmla="*/ 2 h 60"/>
                <a:gd name="T16" fmla="*/ 44 w 122"/>
                <a:gd name="T17" fmla="*/ 2 h 60"/>
                <a:gd name="T18" fmla="*/ 78 w 122"/>
                <a:gd name="T19" fmla="*/ 0 h 60"/>
                <a:gd name="T20" fmla="*/ 86 w 122"/>
                <a:gd name="T21" fmla="*/ 0 h 60"/>
                <a:gd name="T22" fmla="*/ 96 w 122"/>
                <a:gd name="T23" fmla="*/ 2 h 60"/>
                <a:gd name="T24" fmla="*/ 96 w 122"/>
                <a:gd name="T25" fmla="*/ 2 h 60"/>
                <a:gd name="T26" fmla="*/ 106 w 122"/>
                <a:gd name="T27" fmla="*/ 4 h 60"/>
                <a:gd name="T28" fmla="*/ 114 w 122"/>
                <a:gd name="T29" fmla="*/ 8 h 60"/>
                <a:gd name="T30" fmla="*/ 122 w 122"/>
                <a:gd name="T31" fmla="*/ 14 h 60"/>
                <a:gd name="T32" fmla="*/ 122 w 122"/>
                <a:gd name="T33" fmla="*/ 14 h 60"/>
                <a:gd name="T34" fmla="*/ 120 w 122"/>
                <a:gd name="T35" fmla="*/ 20 h 60"/>
                <a:gd name="T36" fmla="*/ 112 w 122"/>
                <a:gd name="T37" fmla="*/ 32 h 60"/>
                <a:gd name="T38" fmla="*/ 106 w 122"/>
                <a:gd name="T39" fmla="*/ 40 h 60"/>
                <a:gd name="T40" fmla="*/ 98 w 122"/>
                <a:gd name="T41" fmla="*/ 46 h 60"/>
                <a:gd name="T42" fmla="*/ 90 w 122"/>
                <a:gd name="T43" fmla="*/ 52 h 60"/>
                <a:gd name="T44" fmla="*/ 80 w 122"/>
                <a:gd name="T45" fmla="*/ 54 h 60"/>
                <a:gd name="T46" fmla="*/ 80 w 122"/>
                <a:gd name="T47" fmla="*/ 54 h 60"/>
                <a:gd name="T48" fmla="*/ 50 w 122"/>
                <a:gd name="T49" fmla="*/ 60 h 60"/>
                <a:gd name="T50" fmla="*/ 40 w 122"/>
                <a:gd name="T51" fmla="*/ 58 h 60"/>
                <a:gd name="T52" fmla="*/ 28 w 122"/>
                <a:gd name="T53" fmla="*/ 56 h 60"/>
                <a:gd name="T54" fmla="*/ 28 w 122"/>
                <a:gd name="T55" fmla="*/ 56 h 60"/>
                <a:gd name="T56" fmla="*/ 8 w 122"/>
                <a:gd name="T57" fmla="*/ 46 h 60"/>
                <a:gd name="T58" fmla="*/ 0 w 122"/>
                <a:gd name="T59" fmla="*/ 40 h 60"/>
                <a:gd name="T60" fmla="*/ 0 w 122"/>
                <a:gd name="T61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2" h="60">
                  <a:moveTo>
                    <a:pt x="0" y="40"/>
                  </a:moveTo>
                  <a:lnTo>
                    <a:pt x="0" y="40"/>
                  </a:lnTo>
                  <a:lnTo>
                    <a:pt x="2" y="34"/>
                  </a:lnTo>
                  <a:lnTo>
                    <a:pt x="8" y="22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78" y="0"/>
                  </a:lnTo>
                  <a:lnTo>
                    <a:pt x="86" y="0"/>
                  </a:lnTo>
                  <a:lnTo>
                    <a:pt x="96" y="2"/>
                  </a:lnTo>
                  <a:lnTo>
                    <a:pt x="96" y="2"/>
                  </a:lnTo>
                  <a:lnTo>
                    <a:pt x="106" y="4"/>
                  </a:lnTo>
                  <a:lnTo>
                    <a:pt x="114" y="8"/>
                  </a:lnTo>
                  <a:lnTo>
                    <a:pt x="122" y="14"/>
                  </a:lnTo>
                  <a:lnTo>
                    <a:pt x="122" y="14"/>
                  </a:lnTo>
                  <a:lnTo>
                    <a:pt x="120" y="20"/>
                  </a:lnTo>
                  <a:lnTo>
                    <a:pt x="112" y="32"/>
                  </a:lnTo>
                  <a:lnTo>
                    <a:pt x="106" y="40"/>
                  </a:lnTo>
                  <a:lnTo>
                    <a:pt x="98" y="46"/>
                  </a:lnTo>
                  <a:lnTo>
                    <a:pt x="90" y="52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50" y="60"/>
                  </a:lnTo>
                  <a:lnTo>
                    <a:pt x="40" y="58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8" y="46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7F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85"/>
            <p:cNvSpPr>
              <a:spLocks/>
            </p:cNvSpPr>
            <p:nvPr/>
          </p:nvSpPr>
          <p:spPr bwMode="auto">
            <a:xfrm>
              <a:off x="6287" y="2882"/>
              <a:ext cx="132" cy="40"/>
            </a:xfrm>
            <a:custGeom>
              <a:avLst/>
              <a:gdLst>
                <a:gd name="T0" fmla="*/ 132 w 132"/>
                <a:gd name="T1" fmla="*/ 16 h 40"/>
                <a:gd name="T2" fmla="*/ 132 w 132"/>
                <a:gd name="T3" fmla="*/ 16 h 40"/>
                <a:gd name="T4" fmla="*/ 118 w 132"/>
                <a:gd name="T5" fmla="*/ 10 h 40"/>
                <a:gd name="T6" fmla="*/ 104 w 132"/>
                <a:gd name="T7" fmla="*/ 4 h 40"/>
                <a:gd name="T8" fmla="*/ 86 w 132"/>
                <a:gd name="T9" fmla="*/ 0 h 40"/>
                <a:gd name="T10" fmla="*/ 74 w 132"/>
                <a:gd name="T11" fmla="*/ 0 h 40"/>
                <a:gd name="T12" fmla="*/ 64 w 132"/>
                <a:gd name="T13" fmla="*/ 0 h 40"/>
                <a:gd name="T14" fmla="*/ 54 w 132"/>
                <a:gd name="T15" fmla="*/ 2 h 40"/>
                <a:gd name="T16" fmla="*/ 42 w 132"/>
                <a:gd name="T17" fmla="*/ 6 h 40"/>
                <a:gd name="T18" fmla="*/ 32 w 132"/>
                <a:gd name="T19" fmla="*/ 10 h 40"/>
                <a:gd name="T20" fmla="*/ 20 w 132"/>
                <a:gd name="T21" fmla="*/ 18 h 40"/>
                <a:gd name="T22" fmla="*/ 10 w 132"/>
                <a:gd name="T23" fmla="*/ 28 h 40"/>
                <a:gd name="T24" fmla="*/ 0 w 132"/>
                <a:gd name="T25" fmla="*/ 40 h 40"/>
                <a:gd name="T26" fmla="*/ 0 w 132"/>
                <a:gd name="T27" fmla="*/ 40 h 40"/>
                <a:gd name="T28" fmla="*/ 8 w 132"/>
                <a:gd name="T29" fmla="*/ 32 h 40"/>
                <a:gd name="T30" fmla="*/ 16 w 132"/>
                <a:gd name="T31" fmla="*/ 24 h 40"/>
                <a:gd name="T32" fmla="*/ 30 w 132"/>
                <a:gd name="T33" fmla="*/ 18 h 40"/>
                <a:gd name="T34" fmla="*/ 48 w 132"/>
                <a:gd name="T35" fmla="*/ 12 h 40"/>
                <a:gd name="T36" fmla="*/ 72 w 132"/>
                <a:gd name="T37" fmla="*/ 8 h 40"/>
                <a:gd name="T38" fmla="*/ 84 w 132"/>
                <a:gd name="T39" fmla="*/ 8 h 40"/>
                <a:gd name="T40" fmla="*/ 98 w 132"/>
                <a:gd name="T41" fmla="*/ 10 h 40"/>
                <a:gd name="T42" fmla="*/ 114 w 132"/>
                <a:gd name="T43" fmla="*/ 12 h 40"/>
                <a:gd name="T44" fmla="*/ 132 w 132"/>
                <a:gd name="T45" fmla="*/ 16 h 40"/>
                <a:gd name="T46" fmla="*/ 132 w 132"/>
                <a:gd name="T47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2" h="40">
                  <a:moveTo>
                    <a:pt x="132" y="16"/>
                  </a:moveTo>
                  <a:lnTo>
                    <a:pt x="132" y="16"/>
                  </a:lnTo>
                  <a:lnTo>
                    <a:pt x="118" y="10"/>
                  </a:lnTo>
                  <a:lnTo>
                    <a:pt x="104" y="4"/>
                  </a:lnTo>
                  <a:lnTo>
                    <a:pt x="86" y="0"/>
                  </a:lnTo>
                  <a:lnTo>
                    <a:pt x="74" y="0"/>
                  </a:lnTo>
                  <a:lnTo>
                    <a:pt x="64" y="0"/>
                  </a:lnTo>
                  <a:lnTo>
                    <a:pt x="54" y="2"/>
                  </a:lnTo>
                  <a:lnTo>
                    <a:pt x="42" y="6"/>
                  </a:lnTo>
                  <a:lnTo>
                    <a:pt x="32" y="10"/>
                  </a:lnTo>
                  <a:lnTo>
                    <a:pt x="20" y="18"/>
                  </a:lnTo>
                  <a:lnTo>
                    <a:pt x="10" y="2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8" y="32"/>
                  </a:lnTo>
                  <a:lnTo>
                    <a:pt x="16" y="24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72" y="8"/>
                  </a:lnTo>
                  <a:lnTo>
                    <a:pt x="84" y="8"/>
                  </a:lnTo>
                  <a:lnTo>
                    <a:pt x="98" y="10"/>
                  </a:lnTo>
                  <a:lnTo>
                    <a:pt x="114" y="12"/>
                  </a:lnTo>
                  <a:lnTo>
                    <a:pt x="132" y="16"/>
                  </a:lnTo>
                  <a:lnTo>
                    <a:pt x="132" y="16"/>
                  </a:lnTo>
                  <a:close/>
                </a:path>
              </a:pathLst>
            </a:custGeom>
            <a:solidFill>
              <a:srgbClr val="FFA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86"/>
            <p:cNvSpPr>
              <a:spLocks/>
            </p:cNvSpPr>
            <p:nvPr/>
          </p:nvSpPr>
          <p:spPr bwMode="auto">
            <a:xfrm>
              <a:off x="6327" y="2894"/>
              <a:ext cx="68" cy="44"/>
            </a:xfrm>
            <a:custGeom>
              <a:avLst/>
              <a:gdLst>
                <a:gd name="T0" fmla="*/ 68 w 68"/>
                <a:gd name="T1" fmla="*/ 20 h 44"/>
                <a:gd name="T2" fmla="*/ 68 w 68"/>
                <a:gd name="T3" fmla="*/ 20 h 44"/>
                <a:gd name="T4" fmla="*/ 66 w 68"/>
                <a:gd name="T5" fmla="*/ 24 h 44"/>
                <a:gd name="T6" fmla="*/ 66 w 68"/>
                <a:gd name="T7" fmla="*/ 30 h 44"/>
                <a:gd name="T8" fmla="*/ 58 w 68"/>
                <a:gd name="T9" fmla="*/ 36 h 44"/>
                <a:gd name="T10" fmla="*/ 48 w 68"/>
                <a:gd name="T11" fmla="*/ 42 h 44"/>
                <a:gd name="T12" fmla="*/ 34 w 68"/>
                <a:gd name="T13" fmla="*/ 44 h 44"/>
                <a:gd name="T14" fmla="*/ 34 w 68"/>
                <a:gd name="T15" fmla="*/ 44 h 44"/>
                <a:gd name="T16" fmla="*/ 22 w 68"/>
                <a:gd name="T17" fmla="*/ 42 h 44"/>
                <a:gd name="T18" fmla="*/ 12 w 68"/>
                <a:gd name="T19" fmla="*/ 38 h 44"/>
                <a:gd name="T20" fmla="*/ 4 w 68"/>
                <a:gd name="T21" fmla="*/ 32 h 44"/>
                <a:gd name="T22" fmla="*/ 2 w 68"/>
                <a:gd name="T23" fmla="*/ 28 h 44"/>
                <a:gd name="T24" fmla="*/ 0 w 68"/>
                <a:gd name="T25" fmla="*/ 24 h 44"/>
                <a:gd name="T26" fmla="*/ 0 w 68"/>
                <a:gd name="T27" fmla="*/ 24 h 44"/>
                <a:gd name="T28" fmla="*/ 2 w 68"/>
                <a:gd name="T29" fmla="*/ 18 h 44"/>
                <a:gd name="T30" fmla="*/ 2 w 68"/>
                <a:gd name="T31" fmla="*/ 14 h 44"/>
                <a:gd name="T32" fmla="*/ 10 w 68"/>
                <a:gd name="T33" fmla="*/ 8 h 44"/>
                <a:gd name="T34" fmla="*/ 20 w 68"/>
                <a:gd name="T35" fmla="*/ 2 h 44"/>
                <a:gd name="T36" fmla="*/ 34 w 68"/>
                <a:gd name="T37" fmla="*/ 0 h 44"/>
                <a:gd name="T38" fmla="*/ 34 w 68"/>
                <a:gd name="T39" fmla="*/ 0 h 44"/>
                <a:gd name="T40" fmla="*/ 46 w 68"/>
                <a:gd name="T41" fmla="*/ 2 h 44"/>
                <a:gd name="T42" fmla="*/ 56 w 68"/>
                <a:gd name="T43" fmla="*/ 6 h 44"/>
                <a:gd name="T44" fmla="*/ 64 w 68"/>
                <a:gd name="T45" fmla="*/ 12 h 44"/>
                <a:gd name="T46" fmla="*/ 66 w 68"/>
                <a:gd name="T47" fmla="*/ 16 h 44"/>
                <a:gd name="T48" fmla="*/ 68 w 68"/>
                <a:gd name="T49" fmla="*/ 20 h 44"/>
                <a:gd name="T50" fmla="*/ 68 w 68"/>
                <a:gd name="T51" fmla="*/ 2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" h="44">
                  <a:moveTo>
                    <a:pt x="68" y="20"/>
                  </a:moveTo>
                  <a:lnTo>
                    <a:pt x="68" y="20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58" y="36"/>
                  </a:lnTo>
                  <a:lnTo>
                    <a:pt x="48" y="42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22" y="42"/>
                  </a:lnTo>
                  <a:lnTo>
                    <a:pt x="12" y="38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10" y="8"/>
                  </a:lnTo>
                  <a:lnTo>
                    <a:pt x="20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6" y="2"/>
                  </a:lnTo>
                  <a:lnTo>
                    <a:pt x="56" y="6"/>
                  </a:lnTo>
                  <a:lnTo>
                    <a:pt x="64" y="12"/>
                  </a:lnTo>
                  <a:lnTo>
                    <a:pt x="66" y="16"/>
                  </a:lnTo>
                  <a:lnTo>
                    <a:pt x="68" y="20"/>
                  </a:lnTo>
                  <a:lnTo>
                    <a:pt x="68" y="20"/>
                  </a:lnTo>
                  <a:close/>
                </a:path>
              </a:pathLst>
            </a:custGeom>
            <a:solidFill>
              <a:srgbClr val="FFF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87"/>
            <p:cNvSpPr>
              <a:spLocks/>
            </p:cNvSpPr>
            <p:nvPr/>
          </p:nvSpPr>
          <p:spPr bwMode="auto">
            <a:xfrm>
              <a:off x="6329" y="2896"/>
              <a:ext cx="64" cy="40"/>
            </a:xfrm>
            <a:custGeom>
              <a:avLst/>
              <a:gdLst>
                <a:gd name="T0" fmla="*/ 0 w 64"/>
                <a:gd name="T1" fmla="*/ 22 h 40"/>
                <a:gd name="T2" fmla="*/ 0 w 64"/>
                <a:gd name="T3" fmla="*/ 22 h 40"/>
                <a:gd name="T4" fmla="*/ 0 w 64"/>
                <a:gd name="T5" fmla="*/ 18 h 40"/>
                <a:gd name="T6" fmla="*/ 2 w 64"/>
                <a:gd name="T7" fmla="*/ 14 h 40"/>
                <a:gd name="T8" fmla="*/ 8 w 64"/>
                <a:gd name="T9" fmla="*/ 6 h 40"/>
                <a:gd name="T10" fmla="*/ 18 w 64"/>
                <a:gd name="T11" fmla="*/ 2 h 40"/>
                <a:gd name="T12" fmla="*/ 32 w 64"/>
                <a:gd name="T13" fmla="*/ 0 h 40"/>
                <a:gd name="T14" fmla="*/ 32 w 64"/>
                <a:gd name="T15" fmla="*/ 0 h 40"/>
                <a:gd name="T16" fmla="*/ 44 w 64"/>
                <a:gd name="T17" fmla="*/ 0 h 40"/>
                <a:gd name="T18" fmla="*/ 54 w 64"/>
                <a:gd name="T19" fmla="*/ 4 h 40"/>
                <a:gd name="T20" fmla="*/ 62 w 64"/>
                <a:gd name="T21" fmla="*/ 10 h 40"/>
                <a:gd name="T22" fmla="*/ 64 w 64"/>
                <a:gd name="T23" fmla="*/ 14 h 40"/>
                <a:gd name="T24" fmla="*/ 64 w 64"/>
                <a:gd name="T25" fmla="*/ 18 h 40"/>
                <a:gd name="T26" fmla="*/ 64 w 64"/>
                <a:gd name="T27" fmla="*/ 18 h 40"/>
                <a:gd name="T28" fmla="*/ 64 w 64"/>
                <a:gd name="T29" fmla="*/ 22 h 40"/>
                <a:gd name="T30" fmla="*/ 62 w 64"/>
                <a:gd name="T31" fmla="*/ 26 h 40"/>
                <a:gd name="T32" fmla="*/ 56 w 64"/>
                <a:gd name="T33" fmla="*/ 34 h 40"/>
                <a:gd name="T34" fmla="*/ 46 w 64"/>
                <a:gd name="T35" fmla="*/ 38 h 40"/>
                <a:gd name="T36" fmla="*/ 32 w 64"/>
                <a:gd name="T37" fmla="*/ 40 h 40"/>
                <a:gd name="T38" fmla="*/ 32 w 64"/>
                <a:gd name="T39" fmla="*/ 40 h 40"/>
                <a:gd name="T40" fmla="*/ 20 w 64"/>
                <a:gd name="T41" fmla="*/ 40 h 40"/>
                <a:gd name="T42" fmla="*/ 10 w 64"/>
                <a:gd name="T43" fmla="*/ 36 h 40"/>
                <a:gd name="T44" fmla="*/ 2 w 64"/>
                <a:gd name="T45" fmla="*/ 30 h 40"/>
                <a:gd name="T46" fmla="*/ 0 w 64"/>
                <a:gd name="T47" fmla="*/ 26 h 40"/>
                <a:gd name="T48" fmla="*/ 0 w 64"/>
                <a:gd name="T49" fmla="*/ 22 h 40"/>
                <a:gd name="T50" fmla="*/ 0 w 64"/>
                <a:gd name="T51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40">
                  <a:moveTo>
                    <a:pt x="0" y="22"/>
                  </a:moveTo>
                  <a:lnTo>
                    <a:pt x="0" y="22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54" y="4"/>
                  </a:lnTo>
                  <a:lnTo>
                    <a:pt x="62" y="10"/>
                  </a:lnTo>
                  <a:lnTo>
                    <a:pt x="64" y="14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22"/>
                  </a:lnTo>
                  <a:lnTo>
                    <a:pt x="62" y="26"/>
                  </a:lnTo>
                  <a:lnTo>
                    <a:pt x="56" y="34"/>
                  </a:lnTo>
                  <a:lnTo>
                    <a:pt x="46" y="38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0" y="40"/>
                  </a:lnTo>
                  <a:lnTo>
                    <a:pt x="10" y="36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88"/>
            <p:cNvSpPr>
              <a:spLocks/>
            </p:cNvSpPr>
            <p:nvPr/>
          </p:nvSpPr>
          <p:spPr bwMode="auto">
            <a:xfrm>
              <a:off x="6331" y="2896"/>
              <a:ext cx="60" cy="40"/>
            </a:xfrm>
            <a:custGeom>
              <a:avLst/>
              <a:gdLst>
                <a:gd name="T0" fmla="*/ 0 w 60"/>
                <a:gd name="T1" fmla="*/ 22 h 40"/>
                <a:gd name="T2" fmla="*/ 0 w 60"/>
                <a:gd name="T3" fmla="*/ 22 h 40"/>
                <a:gd name="T4" fmla="*/ 0 w 60"/>
                <a:gd name="T5" fmla="*/ 18 h 40"/>
                <a:gd name="T6" fmla="*/ 2 w 60"/>
                <a:gd name="T7" fmla="*/ 14 h 40"/>
                <a:gd name="T8" fmla="*/ 8 w 60"/>
                <a:gd name="T9" fmla="*/ 6 h 40"/>
                <a:gd name="T10" fmla="*/ 18 w 60"/>
                <a:gd name="T11" fmla="*/ 2 h 40"/>
                <a:gd name="T12" fmla="*/ 30 w 60"/>
                <a:gd name="T13" fmla="*/ 0 h 40"/>
                <a:gd name="T14" fmla="*/ 30 w 60"/>
                <a:gd name="T15" fmla="*/ 0 h 40"/>
                <a:gd name="T16" fmla="*/ 42 w 60"/>
                <a:gd name="T17" fmla="*/ 2 h 40"/>
                <a:gd name="T18" fmla="*/ 52 w 60"/>
                <a:gd name="T19" fmla="*/ 6 h 40"/>
                <a:gd name="T20" fmla="*/ 58 w 60"/>
                <a:gd name="T21" fmla="*/ 12 h 40"/>
                <a:gd name="T22" fmla="*/ 60 w 60"/>
                <a:gd name="T23" fmla="*/ 14 h 40"/>
                <a:gd name="T24" fmla="*/ 60 w 60"/>
                <a:gd name="T25" fmla="*/ 18 h 40"/>
                <a:gd name="T26" fmla="*/ 60 w 60"/>
                <a:gd name="T27" fmla="*/ 18 h 40"/>
                <a:gd name="T28" fmla="*/ 60 w 60"/>
                <a:gd name="T29" fmla="*/ 22 h 40"/>
                <a:gd name="T30" fmla="*/ 58 w 60"/>
                <a:gd name="T31" fmla="*/ 26 h 40"/>
                <a:gd name="T32" fmla="*/ 52 w 60"/>
                <a:gd name="T33" fmla="*/ 34 h 40"/>
                <a:gd name="T34" fmla="*/ 42 w 60"/>
                <a:gd name="T35" fmla="*/ 38 h 40"/>
                <a:gd name="T36" fmla="*/ 30 w 60"/>
                <a:gd name="T37" fmla="*/ 40 h 40"/>
                <a:gd name="T38" fmla="*/ 30 w 60"/>
                <a:gd name="T39" fmla="*/ 40 h 40"/>
                <a:gd name="T40" fmla="*/ 18 w 60"/>
                <a:gd name="T41" fmla="*/ 38 h 40"/>
                <a:gd name="T42" fmla="*/ 8 w 60"/>
                <a:gd name="T43" fmla="*/ 34 h 40"/>
                <a:gd name="T44" fmla="*/ 2 w 60"/>
                <a:gd name="T45" fmla="*/ 28 h 40"/>
                <a:gd name="T46" fmla="*/ 0 w 60"/>
                <a:gd name="T47" fmla="*/ 26 h 40"/>
                <a:gd name="T48" fmla="*/ 0 w 60"/>
                <a:gd name="T49" fmla="*/ 22 h 40"/>
                <a:gd name="T50" fmla="*/ 0 w 60"/>
                <a:gd name="T51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40">
                  <a:moveTo>
                    <a:pt x="0" y="22"/>
                  </a:moveTo>
                  <a:lnTo>
                    <a:pt x="0" y="22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8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2" y="2"/>
                  </a:lnTo>
                  <a:lnTo>
                    <a:pt x="52" y="6"/>
                  </a:lnTo>
                  <a:lnTo>
                    <a:pt x="58" y="12"/>
                  </a:lnTo>
                  <a:lnTo>
                    <a:pt x="60" y="14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60" y="22"/>
                  </a:lnTo>
                  <a:lnTo>
                    <a:pt x="58" y="26"/>
                  </a:lnTo>
                  <a:lnTo>
                    <a:pt x="52" y="34"/>
                  </a:lnTo>
                  <a:lnTo>
                    <a:pt x="42" y="3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18" y="38"/>
                  </a:lnTo>
                  <a:lnTo>
                    <a:pt x="8" y="34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89"/>
            <p:cNvSpPr>
              <a:spLocks/>
            </p:cNvSpPr>
            <p:nvPr/>
          </p:nvSpPr>
          <p:spPr bwMode="auto">
            <a:xfrm>
              <a:off x="6331" y="2898"/>
              <a:ext cx="60" cy="36"/>
            </a:xfrm>
            <a:custGeom>
              <a:avLst/>
              <a:gdLst>
                <a:gd name="T0" fmla="*/ 0 w 60"/>
                <a:gd name="T1" fmla="*/ 20 h 36"/>
                <a:gd name="T2" fmla="*/ 0 w 60"/>
                <a:gd name="T3" fmla="*/ 20 h 36"/>
                <a:gd name="T4" fmla="*/ 2 w 60"/>
                <a:gd name="T5" fmla="*/ 12 h 36"/>
                <a:gd name="T6" fmla="*/ 8 w 60"/>
                <a:gd name="T7" fmla="*/ 6 h 36"/>
                <a:gd name="T8" fmla="*/ 18 w 60"/>
                <a:gd name="T9" fmla="*/ 0 h 36"/>
                <a:gd name="T10" fmla="*/ 30 w 60"/>
                <a:gd name="T11" fmla="*/ 0 h 36"/>
                <a:gd name="T12" fmla="*/ 30 w 60"/>
                <a:gd name="T13" fmla="*/ 0 h 36"/>
                <a:gd name="T14" fmla="*/ 40 w 60"/>
                <a:gd name="T15" fmla="*/ 0 h 36"/>
                <a:gd name="T16" fmla="*/ 50 w 60"/>
                <a:gd name="T17" fmla="*/ 4 h 36"/>
                <a:gd name="T18" fmla="*/ 58 w 60"/>
                <a:gd name="T19" fmla="*/ 10 h 36"/>
                <a:gd name="T20" fmla="*/ 60 w 60"/>
                <a:gd name="T21" fmla="*/ 16 h 36"/>
                <a:gd name="T22" fmla="*/ 60 w 60"/>
                <a:gd name="T23" fmla="*/ 16 h 36"/>
                <a:gd name="T24" fmla="*/ 58 w 60"/>
                <a:gd name="T25" fmla="*/ 24 h 36"/>
                <a:gd name="T26" fmla="*/ 52 w 60"/>
                <a:gd name="T27" fmla="*/ 30 h 36"/>
                <a:gd name="T28" fmla="*/ 42 w 60"/>
                <a:gd name="T29" fmla="*/ 34 h 36"/>
                <a:gd name="T30" fmla="*/ 30 w 60"/>
                <a:gd name="T31" fmla="*/ 36 h 36"/>
                <a:gd name="T32" fmla="*/ 30 w 60"/>
                <a:gd name="T33" fmla="*/ 36 h 36"/>
                <a:gd name="T34" fmla="*/ 20 w 60"/>
                <a:gd name="T35" fmla="*/ 36 h 36"/>
                <a:gd name="T36" fmla="*/ 10 w 60"/>
                <a:gd name="T37" fmla="*/ 32 h 36"/>
                <a:gd name="T38" fmla="*/ 4 w 60"/>
                <a:gd name="T39" fmla="*/ 26 h 36"/>
                <a:gd name="T40" fmla="*/ 0 w 60"/>
                <a:gd name="T41" fmla="*/ 20 h 36"/>
                <a:gd name="T42" fmla="*/ 0 w 60"/>
                <a:gd name="T43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36">
                  <a:moveTo>
                    <a:pt x="0" y="2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50" y="4"/>
                  </a:lnTo>
                  <a:lnTo>
                    <a:pt x="58" y="10"/>
                  </a:lnTo>
                  <a:lnTo>
                    <a:pt x="60" y="16"/>
                  </a:lnTo>
                  <a:lnTo>
                    <a:pt x="60" y="16"/>
                  </a:lnTo>
                  <a:lnTo>
                    <a:pt x="58" y="24"/>
                  </a:lnTo>
                  <a:lnTo>
                    <a:pt x="52" y="30"/>
                  </a:lnTo>
                  <a:lnTo>
                    <a:pt x="42" y="34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20" y="36"/>
                  </a:lnTo>
                  <a:lnTo>
                    <a:pt x="10" y="32"/>
                  </a:lnTo>
                  <a:lnTo>
                    <a:pt x="4" y="26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90"/>
            <p:cNvSpPr>
              <a:spLocks/>
            </p:cNvSpPr>
            <p:nvPr/>
          </p:nvSpPr>
          <p:spPr bwMode="auto">
            <a:xfrm>
              <a:off x="6333" y="2898"/>
              <a:ext cx="56" cy="36"/>
            </a:xfrm>
            <a:custGeom>
              <a:avLst/>
              <a:gdLst>
                <a:gd name="T0" fmla="*/ 0 w 56"/>
                <a:gd name="T1" fmla="*/ 20 h 36"/>
                <a:gd name="T2" fmla="*/ 0 w 56"/>
                <a:gd name="T3" fmla="*/ 20 h 36"/>
                <a:gd name="T4" fmla="*/ 2 w 56"/>
                <a:gd name="T5" fmla="*/ 12 h 36"/>
                <a:gd name="T6" fmla="*/ 8 w 56"/>
                <a:gd name="T7" fmla="*/ 6 h 36"/>
                <a:gd name="T8" fmla="*/ 16 w 56"/>
                <a:gd name="T9" fmla="*/ 2 h 36"/>
                <a:gd name="T10" fmla="*/ 28 w 56"/>
                <a:gd name="T11" fmla="*/ 0 h 36"/>
                <a:gd name="T12" fmla="*/ 28 w 56"/>
                <a:gd name="T13" fmla="*/ 0 h 36"/>
                <a:gd name="T14" fmla="*/ 38 w 56"/>
                <a:gd name="T15" fmla="*/ 0 h 36"/>
                <a:gd name="T16" fmla="*/ 48 w 56"/>
                <a:gd name="T17" fmla="*/ 4 h 36"/>
                <a:gd name="T18" fmla="*/ 54 w 56"/>
                <a:gd name="T19" fmla="*/ 10 h 36"/>
                <a:gd name="T20" fmla="*/ 56 w 56"/>
                <a:gd name="T21" fmla="*/ 16 h 36"/>
                <a:gd name="T22" fmla="*/ 56 w 56"/>
                <a:gd name="T23" fmla="*/ 16 h 36"/>
                <a:gd name="T24" fmla="*/ 54 w 56"/>
                <a:gd name="T25" fmla="*/ 24 h 36"/>
                <a:gd name="T26" fmla="*/ 48 w 56"/>
                <a:gd name="T27" fmla="*/ 30 h 36"/>
                <a:gd name="T28" fmla="*/ 40 w 56"/>
                <a:gd name="T29" fmla="*/ 34 h 36"/>
                <a:gd name="T30" fmla="*/ 28 w 56"/>
                <a:gd name="T31" fmla="*/ 36 h 36"/>
                <a:gd name="T32" fmla="*/ 28 w 56"/>
                <a:gd name="T33" fmla="*/ 36 h 36"/>
                <a:gd name="T34" fmla="*/ 18 w 56"/>
                <a:gd name="T35" fmla="*/ 36 h 36"/>
                <a:gd name="T36" fmla="*/ 8 w 56"/>
                <a:gd name="T37" fmla="*/ 32 h 36"/>
                <a:gd name="T38" fmla="*/ 2 w 56"/>
                <a:gd name="T39" fmla="*/ 26 h 36"/>
                <a:gd name="T40" fmla="*/ 0 w 56"/>
                <a:gd name="T41" fmla="*/ 20 h 36"/>
                <a:gd name="T42" fmla="*/ 0 w 56"/>
                <a:gd name="T43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36">
                  <a:moveTo>
                    <a:pt x="0" y="2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48" y="4"/>
                  </a:lnTo>
                  <a:lnTo>
                    <a:pt x="54" y="10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48" y="30"/>
                  </a:lnTo>
                  <a:lnTo>
                    <a:pt x="40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18" y="36"/>
                  </a:lnTo>
                  <a:lnTo>
                    <a:pt x="8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91"/>
            <p:cNvSpPr>
              <a:spLocks/>
            </p:cNvSpPr>
            <p:nvPr/>
          </p:nvSpPr>
          <p:spPr bwMode="auto">
            <a:xfrm>
              <a:off x="6333" y="2898"/>
              <a:ext cx="56" cy="36"/>
            </a:xfrm>
            <a:custGeom>
              <a:avLst/>
              <a:gdLst>
                <a:gd name="T0" fmla="*/ 0 w 56"/>
                <a:gd name="T1" fmla="*/ 18 h 36"/>
                <a:gd name="T2" fmla="*/ 0 w 56"/>
                <a:gd name="T3" fmla="*/ 18 h 36"/>
                <a:gd name="T4" fmla="*/ 2 w 56"/>
                <a:gd name="T5" fmla="*/ 12 h 36"/>
                <a:gd name="T6" fmla="*/ 8 w 56"/>
                <a:gd name="T7" fmla="*/ 6 h 36"/>
                <a:gd name="T8" fmla="*/ 16 w 56"/>
                <a:gd name="T9" fmla="*/ 2 h 36"/>
                <a:gd name="T10" fmla="*/ 28 w 56"/>
                <a:gd name="T11" fmla="*/ 0 h 36"/>
                <a:gd name="T12" fmla="*/ 28 w 56"/>
                <a:gd name="T13" fmla="*/ 0 h 36"/>
                <a:gd name="T14" fmla="*/ 38 w 56"/>
                <a:gd name="T15" fmla="*/ 2 h 36"/>
                <a:gd name="T16" fmla="*/ 46 w 56"/>
                <a:gd name="T17" fmla="*/ 4 h 36"/>
                <a:gd name="T18" fmla="*/ 52 w 56"/>
                <a:gd name="T19" fmla="*/ 10 h 36"/>
                <a:gd name="T20" fmla="*/ 56 w 56"/>
                <a:gd name="T21" fmla="*/ 16 h 36"/>
                <a:gd name="T22" fmla="*/ 56 w 56"/>
                <a:gd name="T23" fmla="*/ 16 h 36"/>
                <a:gd name="T24" fmla="*/ 54 w 56"/>
                <a:gd name="T25" fmla="*/ 24 h 36"/>
                <a:gd name="T26" fmla="*/ 48 w 56"/>
                <a:gd name="T27" fmla="*/ 30 h 36"/>
                <a:gd name="T28" fmla="*/ 40 w 56"/>
                <a:gd name="T29" fmla="*/ 34 h 36"/>
                <a:gd name="T30" fmla="*/ 28 w 56"/>
                <a:gd name="T31" fmla="*/ 36 h 36"/>
                <a:gd name="T32" fmla="*/ 28 w 56"/>
                <a:gd name="T33" fmla="*/ 36 h 36"/>
                <a:gd name="T34" fmla="*/ 18 w 56"/>
                <a:gd name="T35" fmla="*/ 34 h 36"/>
                <a:gd name="T36" fmla="*/ 10 w 56"/>
                <a:gd name="T37" fmla="*/ 30 h 36"/>
                <a:gd name="T38" fmla="*/ 4 w 56"/>
                <a:gd name="T39" fmla="*/ 26 h 36"/>
                <a:gd name="T40" fmla="*/ 0 w 56"/>
                <a:gd name="T41" fmla="*/ 18 h 36"/>
                <a:gd name="T42" fmla="*/ 0 w 56"/>
                <a:gd name="T4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36">
                  <a:moveTo>
                    <a:pt x="0" y="18"/>
                  </a:moveTo>
                  <a:lnTo>
                    <a:pt x="0" y="18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6" y="4"/>
                  </a:lnTo>
                  <a:lnTo>
                    <a:pt x="52" y="10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48" y="30"/>
                  </a:lnTo>
                  <a:lnTo>
                    <a:pt x="40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18" y="34"/>
                  </a:lnTo>
                  <a:lnTo>
                    <a:pt x="10" y="30"/>
                  </a:lnTo>
                  <a:lnTo>
                    <a:pt x="4" y="2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E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92"/>
            <p:cNvSpPr>
              <a:spLocks/>
            </p:cNvSpPr>
            <p:nvPr/>
          </p:nvSpPr>
          <p:spPr bwMode="auto">
            <a:xfrm>
              <a:off x="6335" y="2900"/>
              <a:ext cx="52" cy="32"/>
            </a:xfrm>
            <a:custGeom>
              <a:avLst/>
              <a:gdLst>
                <a:gd name="T0" fmla="*/ 0 w 52"/>
                <a:gd name="T1" fmla="*/ 16 h 32"/>
                <a:gd name="T2" fmla="*/ 0 w 52"/>
                <a:gd name="T3" fmla="*/ 16 h 32"/>
                <a:gd name="T4" fmla="*/ 2 w 52"/>
                <a:gd name="T5" fmla="*/ 10 h 32"/>
                <a:gd name="T6" fmla="*/ 8 w 52"/>
                <a:gd name="T7" fmla="*/ 4 h 32"/>
                <a:gd name="T8" fmla="*/ 16 w 52"/>
                <a:gd name="T9" fmla="*/ 2 h 32"/>
                <a:gd name="T10" fmla="*/ 26 w 52"/>
                <a:gd name="T11" fmla="*/ 0 h 32"/>
                <a:gd name="T12" fmla="*/ 26 w 52"/>
                <a:gd name="T13" fmla="*/ 0 h 32"/>
                <a:gd name="T14" fmla="*/ 36 w 52"/>
                <a:gd name="T15" fmla="*/ 0 h 32"/>
                <a:gd name="T16" fmla="*/ 44 w 52"/>
                <a:gd name="T17" fmla="*/ 4 h 32"/>
                <a:gd name="T18" fmla="*/ 50 w 52"/>
                <a:gd name="T19" fmla="*/ 8 h 32"/>
                <a:gd name="T20" fmla="*/ 52 w 52"/>
                <a:gd name="T21" fmla="*/ 14 h 32"/>
                <a:gd name="T22" fmla="*/ 52 w 52"/>
                <a:gd name="T23" fmla="*/ 14 h 32"/>
                <a:gd name="T24" fmla="*/ 50 w 52"/>
                <a:gd name="T25" fmla="*/ 22 h 32"/>
                <a:gd name="T26" fmla="*/ 44 w 52"/>
                <a:gd name="T27" fmla="*/ 26 h 32"/>
                <a:gd name="T28" fmla="*/ 36 w 52"/>
                <a:gd name="T29" fmla="*/ 30 h 32"/>
                <a:gd name="T30" fmla="*/ 26 w 52"/>
                <a:gd name="T31" fmla="*/ 32 h 32"/>
                <a:gd name="T32" fmla="*/ 26 w 52"/>
                <a:gd name="T33" fmla="*/ 32 h 32"/>
                <a:gd name="T34" fmla="*/ 16 w 52"/>
                <a:gd name="T35" fmla="*/ 32 h 32"/>
                <a:gd name="T36" fmla="*/ 8 w 52"/>
                <a:gd name="T37" fmla="*/ 28 h 32"/>
                <a:gd name="T38" fmla="*/ 2 w 52"/>
                <a:gd name="T39" fmla="*/ 24 h 32"/>
                <a:gd name="T40" fmla="*/ 0 w 52"/>
                <a:gd name="T41" fmla="*/ 16 h 32"/>
                <a:gd name="T42" fmla="*/ 0 w 52"/>
                <a:gd name="T43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2" h="32">
                  <a:moveTo>
                    <a:pt x="0" y="16"/>
                  </a:moveTo>
                  <a:lnTo>
                    <a:pt x="0" y="16"/>
                  </a:lnTo>
                  <a:lnTo>
                    <a:pt x="2" y="10"/>
                  </a:lnTo>
                  <a:lnTo>
                    <a:pt x="8" y="4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4"/>
                  </a:lnTo>
                  <a:lnTo>
                    <a:pt x="50" y="8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0" y="22"/>
                  </a:lnTo>
                  <a:lnTo>
                    <a:pt x="44" y="26"/>
                  </a:lnTo>
                  <a:lnTo>
                    <a:pt x="36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16" y="32"/>
                  </a:lnTo>
                  <a:lnTo>
                    <a:pt x="8" y="28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E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93"/>
            <p:cNvSpPr>
              <a:spLocks/>
            </p:cNvSpPr>
            <p:nvPr/>
          </p:nvSpPr>
          <p:spPr bwMode="auto">
            <a:xfrm>
              <a:off x="6337" y="2900"/>
              <a:ext cx="48" cy="32"/>
            </a:xfrm>
            <a:custGeom>
              <a:avLst/>
              <a:gdLst>
                <a:gd name="T0" fmla="*/ 0 w 48"/>
                <a:gd name="T1" fmla="*/ 16 h 32"/>
                <a:gd name="T2" fmla="*/ 0 w 48"/>
                <a:gd name="T3" fmla="*/ 16 h 32"/>
                <a:gd name="T4" fmla="*/ 2 w 48"/>
                <a:gd name="T5" fmla="*/ 10 h 32"/>
                <a:gd name="T6" fmla="*/ 6 w 48"/>
                <a:gd name="T7" fmla="*/ 6 h 32"/>
                <a:gd name="T8" fmla="*/ 14 w 48"/>
                <a:gd name="T9" fmla="*/ 2 h 32"/>
                <a:gd name="T10" fmla="*/ 24 w 48"/>
                <a:gd name="T11" fmla="*/ 0 h 32"/>
                <a:gd name="T12" fmla="*/ 24 w 48"/>
                <a:gd name="T13" fmla="*/ 0 h 32"/>
                <a:gd name="T14" fmla="*/ 34 w 48"/>
                <a:gd name="T15" fmla="*/ 2 h 32"/>
                <a:gd name="T16" fmla="*/ 42 w 48"/>
                <a:gd name="T17" fmla="*/ 4 h 32"/>
                <a:gd name="T18" fmla="*/ 46 w 48"/>
                <a:gd name="T19" fmla="*/ 8 h 32"/>
                <a:gd name="T20" fmla="*/ 48 w 48"/>
                <a:gd name="T21" fmla="*/ 14 h 32"/>
                <a:gd name="T22" fmla="*/ 48 w 48"/>
                <a:gd name="T23" fmla="*/ 14 h 32"/>
                <a:gd name="T24" fmla="*/ 46 w 48"/>
                <a:gd name="T25" fmla="*/ 22 h 32"/>
                <a:gd name="T26" fmla="*/ 42 w 48"/>
                <a:gd name="T27" fmla="*/ 26 h 32"/>
                <a:gd name="T28" fmla="*/ 34 w 48"/>
                <a:gd name="T29" fmla="*/ 30 h 32"/>
                <a:gd name="T30" fmla="*/ 24 w 48"/>
                <a:gd name="T31" fmla="*/ 32 h 32"/>
                <a:gd name="T32" fmla="*/ 24 w 48"/>
                <a:gd name="T33" fmla="*/ 32 h 32"/>
                <a:gd name="T34" fmla="*/ 14 w 48"/>
                <a:gd name="T35" fmla="*/ 30 h 32"/>
                <a:gd name="T36" fmla="*/ 8 w 48"/>
                <a:gd name="T37" fmla="*/ 28 h 32"/>
                <a:gd name="T38" fmla="*/ 2 w 48"/>
                <a:gd name="T39" fmla="*/ 22 h 32"/>
                <a:gd name="T40" fmla="*/ 0 w 48"/>
                <a:gd name="T41" fmla="*/ 16 h 32"/>
                <a:gd name="T42" fmla="*/ 0 w 48"/>
                <a:gd name="T43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32">
                  <a:moveTo>
                    <a:pt x="0" y="16"/>
                  </a:moveTo>
                  <a:lnTo>
                    <a:pt x="0" y="16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4"/>
                  </a:lnTo>
                  <a:lnTo>
                    <a:pt x="46" y="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6" y="22"/>
                  </a:lnTo>
                  <a:lnTo>
                    <a:pt x="42" y="26"/>
                  </a:lnTo>
                  <a:lnTo>
                    <a:pt x="34" y="3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30"/>
                  </a:lnTo>
                  <a:lnTo>
                    <a:pt x="8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E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94"/>
            <p:cNvSpPr>
              <a:spLocks/>
            </p:cNvSpPr>
            <p:nvPr/>
          </p:nvSpPr>
          <p:spPr bwMode="auto">
            <a:xfrm>
              <a:off x="6337" y="2900"/>
              <a:ext cx="48" cy="30"/>
            </a:xfrm>
            <a:custGeom>
              <a:avLst/>
              <a:gdLst>
                <a:gd name="T0" fmla="*/ 0 w 48"/>
                <a:gd name="T1" fmla="*/ 16 h 30"/>
                <a:gd name="T2" fmla="*/ 0 w 48"/>
                <a:gd name="T3" fmla="*/ 16 h 30"/>
                <a:gd name="T4" fmla="*/ 2 w 48"/>
                <a:gd name="T5" fmla="*/ 10 h 30"/>
                <a:gd name="T6" fmla="*/ 8 w 48"/>
                <a:gd name="T7" fmla="*/ 6 h 30"/>
                <a:gd name="T8" fmla="*/ 14 w 48"/>
                <a:gd name="T9" fmla="*/ 2 h 30"/>
                <a:gd name="T10" fmla="*/ 24 w 48"/>
                <a:gd name="T11" fmla="*/ 0 h 30"/>
                <a:gd name="T12" fmla="*/ 24 w 48"/>
                <a:gd name="T13" fmla="*/ 0 h 30"/>
                <a:gd name="T14" fmla="*/ 32 w 48"/>
                <a:gd name="T15" fmla="*/ 2 h 30"/>
                <a:gd name="T16" fmla="*/ 40 w 48"/>
                <a:gd name="T17" fmla="*/ 4 h 30"/>
                <a:gd name="T18" fmla="*/ 46 w 48"/>
                <a:gd name="T19" fmla="*/ 10 h 30"/>
                <a:gd name="T20" fmla="*/ 48 w 48"/>
                <a:gd name="T21" fmla="*/ 16 h 30"/>
                <a:gd name="T22" fmla="*/ 48 w 48"/>
                <a:gd name="T23" fmla="*/ 16 h 30"/>
                <a:gd name="T24" fmla="*/ 46 w 48"/>
                <a:gd name="T25" fmla="*/ 20 h 30"/>
                <a:gd name="T26" fmla="*/ 40 w 48"/>
                <a:gd name="T27" fmla="*/ 26 h 30"/>
                <a:gd name="T28" fmla="*/ 34 w 48"/>
                <a:gd name="T29" fmla="*/ 30 h 30"/>
                <a:gd name="T30" fmla="*/ 24 w 48"/>
                <a:gd name="T31" fmla="*/ 30 h 30"/>
                <a:gd name="T32" fmla="*/ 24 w 48"/>
                <a:gd name="T33" fmla="*/ 30 h 30"/>
                <a:gd name="T34" fmla="*/ 16 w 48"/>
                <a:gd name="T35" fmla="*/ 30 h 30"/>
                <a:gd name="T36" fmla="*/ 8 w 48"/>
                <a:gd name="T37" fmla="*/ 28 h 30"/>
                <a:gd name="T38" fmla="*/ 2 w 48"/>
                <a:gd name="T39" fmla="*/ 22 h 30"/>
                <a:gd name="T40" fmla="*/ 0 w 48"/>
                <a:gd name="T41" fmla="*/ 16 h 30"/>
                <a:gd name="T42" fmla="*/ 0 w 48"/>
                <a:gd name="T43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30">
                  <a:moveTo>
                    <a:pt x="0" y="16"/>
                  </a:moveTo>
                  <a:lnTo>
                    <a:pt x="0" y="16"/>
                  </a:lnTo>
                  <a:lnTo>
                    <a:pt x="2" y="10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4"/>
                  </a:lnTo>
                  <a:lnTo>
                    <a:pt x="46" y="10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6" y="20"/>
                  </a:lnTo>
                  <a:lnTo>
                    <a:pt x="40" y="26"/>
                  </a:lnTo>
                  <a:lnTo>
                    <a:pt x="34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30"/>
                  </a:lnTo>
                  <a:lnTo>
                    <a:pt x="8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E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95"/>
            <p:cNvSpPr>
              <a:spLocks/>
            </p:cNvSpPr>
            <p:nvPr/>
          </p:nvSpPr>
          <p:spPr bwMode="auto">
            <a:xfrm>
              <a:off x="6339" y="2902"/>
              <a:ext cx="44" cy="28"/>
            </a:xfrm>
            <a:custGeom>
              <a:avLst/>
              <a:gdLst>
                <a:gd name="T0" fmla="*/ 0 w 44"/>
                <a:gd name="T1" fmla="*/ 14 h 28"/>
                <a:gd name="T2" fmla="*/ 0 w 44"/>
                <a:gd name="T3" fmla="*/ 14 h 28"/>
                <a:gd name="T4" fmla="*/ 2 w 44"/>
                <a:gd name="T5" fmla="*/ 10 h 28"/>
                <a:gd name="T6" fmla="*/ 6 w 44"/>
                <a:gd name="T7" fmla="*/ 4 h 28"/>
                <a:gd name="T8" fmla="*/ 12 w 44"/>
                <a:gd name="T9" fmla="*/ 2 h 28"/>
                <a:gd name="T10" fmla="*/ 22 w 44"/>
                <a:gd name="T11" fmla="*/ 0 h 28"/>
                <a:gd name="T12" fmla="*/ 22 w 44"/>
                <a:gd name="T13" fmla="*/ 0 h 28"/>
                <a:gd name="T14" fmla="*/ 30 w 44"/>
                <a:gd name="T15" fmla="*/ 0 h 28"/>
                <a:gd name="T16" fmla="*/ 38 w 44"/>
                <a:gd name="T17" fmla="*/ 4 h 28"/>
                <a:gd name="T18" fmla="*/ 42 w 44"/>
                <a:gd name="T19" fmla="*/ 8 h 28"/>
                <a:gd name="T20" fmla="*/ 44 w 44"/>
                <a:gd name="T21" fmla="*/ 14 h 28"/>
                <a:gd name="T22" fmla="*/ 44 w 44"/>
                <a:gd name="T23" fmla="*/ 14 h 28"/>
                <a:gd name="T24" fmla="*/ 42 w 44"/>
                <a:gd name="T25" fmla="*/ 18 h 28"/>
                <a:gd name="T26" fmla="*/ 38 w 44"/>
                <a:gd name="T27" fmla="*/ 24 h 28"/>
                <a:gd name="T28" fmla="*/ 32 w 44"/>
                <a:gd name="T29" fmla="*/ 26 h 28"/>
                <a:gd name="T30" fmla="*/ 22 w 44"/>
                <a:gd name="T31" fmla="*/ 28 h 28"/>
                <a:gd name="T32" fmla="*/ 22 w 44"/>
                <a:gd name="T33" fmla="*/ 28 h 28"/>
                <a:gd name="T34" fmla="*/ 14 w 44"/>
                <a:gd name="T35" fmla="*/ 28 h 28"/>
                <a:gd name="T36" fmla="*/ 6 w 44"/>
                <a:gd name="T37" fmla="*/ 24 h 28"/>
                <a:gd name="T38" fmla="*/ 2 w 44"/>
                <a:gd name="T39" fmla="*/ 20 h 28"/>
                <a:gd name="T40" fmla="*/ 0 w 44"/>
                <a:gd name="T41" fmla="*/ 14 h 28"/>
                <a:gd name="T42" fmla="*/ 0 w 44"/>
                <a:gd name="T43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28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8" y="4"/>
                  </a:lnTo>
                  <a:lnTo>
                    <a:pt x="42" y="8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8"/>
                  </a:lnTo>
                  <a:lnTo>
                    <a:pt x="38" y="24"/>
                  </a:lnTo>
                  <a:lnTo>
                    <a:pt x="32" y="26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4" y="28"/>
                  </a:lnTo>
                  <a:lnTo>
                    <a:pt x="6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96"/>
            <p:cNvSpPr>
              <a:spLocks/>
            </p:cNvSpPr>
            <p:nvPr/>
          </p:nvSpPr>
          <p:spPr bwMode="auto">
            <a:xfrm>
              <a:off x="6341" y="2902"/>
              <a:ext cx="40" cy="28"/>
            </a:xfrm>
            <a:custGeom>
              <a:avLst/>
              <a:gdLst>
                <a:gd name="T0" fmla="*/ 0 w 40"/>
                <a:gd name="T1" fmla="*/ 14 h 28"/>
                <a:gd name="T2" fmla="*/ 0 w 40"/>
                <a:gd name="T3" fmla="*/ 14 h 28"/>
                <a:gd name="T4" fmla="*/ 0 w 40"/>
                <a:gd name="T5" fmla="*/ 10 h 28"/>
                <a:gd name="T6" fmla="*/ 4 w 40"/>
                <a:gd name="T7" fmla="*/ 6 h 28"/>
                <a:gd name="T8" fmla="*/ 12 w 40"/>
                <a:gd name="T9" fmla="*/ 2 h 28"/>
                <a:gd name="T10" fmla="*/ 20 w 40"/>
                <a:gd name="T11" fmla="*/ 0 h 28"/>
                <a:gd name="T12" fmla="*/ 20 w 40"/>
                <a:gd name="T13" fmla="*/ 0 h 28"/>
                <a:gd name="T14" fmla="*/ 28 w 40"/>
                <a:gd name="T15" fmla="*/ 2 h 28"/>
                <a:gd name="T16" fmla="*/ 34 w 40"/>
                <a:gd name="T17" fmla="*/ 4 h 28"/>
                <a:gd name="T18" fmla="*/ 40 w 40"/>
                <a:gd name="T19" fmla="*/ 8 h 28"/>
                <a:gd name="T20" fmla="*/ 40 w 40"/>
                <a:gd name="T21" fmla="*/ 14 h 28"/>
                <a:gd name="T22" fmla="*/ 40 w 40"/>
                <a:gd name="T23" fmla="*/ 14 h 28"/>
                <a:gd name="T24" fmla="*/ 40 w 40"/>
                <a:gd name="T25" fmla="*/ 18 h 28"/>
                <a:gd name="T26" fmla="*/ 36 w 40"/>
                <a:gd name="T27" fmla="*/ 22 h 28"/>
                <a:gd name="T28" fmla="*/ 28 w 40"/>
                <a:gd name="T29" fmla="*/ 26 h 28"/>
                <a:gd name="T30" fmla="*/ 20 w 40"/>
                <a:gd name="T31" fmla="*/ 28 h 28"/>
                <a:gd name="T32" fmla="*/ 20 w 40"/>
                <a:gd name="T33" fmla="*/ 28 h 28"/>
                <a:gd name="T34" fmla="*/ 12 w 40"/>
                <a:gd name="T35" fmla="*/ 26 h 28"/>
                <a:gd name="T36" fmla="*/ 6 w 40"/>
                <a:gd name="T37" fmla="*/ 24 h 28"/>
                <a:gd name="T38" fmla="*/ 0 w 40"/>
                <a:gd name="T39" fmla="*/ 20 h 28"/>
                <a:gd name="T40" fmla="*/ 0 w 40"/>
                <a:gd name="T41" fmla="*/ 14 h 28"/>
                <a:gd name="T42" fmla="*/ 0 w 40"/>
                <a:gd name="T43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28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4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4"/>
                  </a:lnTo>
                  <a:lnTo>
                    <a:pt x="40" y="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8"/>
                  </a:lnTo>
                  <a:lnTo>
                    <a:pt x="36" y="22"/>
                  </a:lnTo>
                  <a:lnTo>
                    <a:pt x="28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12" y="26"/>
                  </a:lnTo>
                  <a:lnTo>
                    <a:pt x="6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97"/>
            <p:cNvSpPr>
              <a:spLocks/>
            </p:cNvSpPr>
            <p:nvPr/>
          </p:nvSpPr>
          <p:spPr bwMode="auto">
            <a:xfrm>
              <a:off x="6341" y="2904"/>
              <a:ext cx="40" cy="24"/>
            </a:xfrm>
            <a:custGeom>
              <a:avLst/>
              <a:gdLst>
                <a:gd name="T0" fmla="*/ 0 w 40"/>
                <a:gd name="T1" fmla="*/ 12 h 24"/>
                <a:gd name="T2" fmla="*/ 0 w 40"/>
                <a:gd name="T3" fmla="*/ 12 h 24"/>
                <a:gd name="T4" fmla="*/ 2 w 40"/>
                <a:gd name="T5" fmla="*/ 8 h 24"/>
                <a:gd name="T6" fmla="*/ 6 w 40"/>
                <a:gd name="T7" fmla="*/ 4 h 24"/>
                <a:gd name="T8" fmla="*/ 12 w 40"/>
                <a:gd name="T9" fmla="*/ 0 h 24"/>
                <a:gd name="T10" fmla="*/ 20 w 40"/>
                <a:gd name="T11" fmla="*/ 0 h 24"/>
                <a:gd name="T12" fmla="*/ 20 w 40"/>
                <a:gd name="T13" fmla="*/ 0 h 24"/>
                <a:gd name="T14" fmla="*/ 28 w 40"/>
                <a:gd name="T15" fmla="*/ 0 h 24"/>
                <a:gd name="T16" fmla="*/ 34 w 40"/>
                <a:gd name="T17" fmla="*/ 2 h 24"/>
                <a:gd name="T18" fmla="*/ 38 w 40"/>
                <a:gd name="T19" fmla="*/ 6 h 24"/>
                <a:gd name="T20" fmla="*/ 40 w 40"/>
                <a:gd name="T21" fmla="*/ 12 h 24"/>
                <a:gd name="T22" fmla="*/ 40 w 40"/>
                <a:gd name="T23" fmla="*/ 12 h 24"/>
                <a:gd name="T24" fmla="*/ 38 w 40"/>
                <a:gd name="T25" fmla="*/ 16 h 24"/>
                <a:gd name="T26" fmla="*/ 34 w 40"/>
                <a:gd name="T27" fmla="*/ 20 h 24"/>
                <a:gd name="T28" fmla="*/ 28 w 40"/>
                <a:gd name="T29" fmla="*/ 24 h 24"/>
                <a:gd name="T30" fmla="*/ 20 w 40"/>
                <a:gd name="T31" fmla="*/ 24 h 24"/>
                <a:gd name="T32" fmla="*/ 20 w 40"/>
                <a:gd name="T33" fmla="*/ 24 h 24"/>
                <a:gd name="T34" fmla="*/ 12 w 40"/>
                <a:gd name="T35" fmla="*/ 24 h 24"/>
                <a:gd name="T36" fmla="*/ 6 w 40"/>
                <a:gd name="T37" fmla="*/ 22 h 24"/>
                <a:gd name="T38" fmla="*/ 2 w 40"/>
                <a:gd name="T39" fmla="*/ 18 h 24"/>
                <a:gd name="T40" fmla="*/ 0 w 40"/>
                <a:gd name="T41" fmla="*/ 12 h 24"/>
                <a:gd name="T42" fmla="*/ 0 w 40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24">
                  <a:moveTo>
                    <a:pt x="0" y="12"/>
                  </a:move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38" y="6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38" y="16"/>
                  </a:lnTo>
                  <a:lnTo>
                    <a:pt x="34" y="20"/>
                  </a:lnTo>
                  <a:lnTo>
                    <a:pt x="28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12" y="24"/>
                  </a:lnTo>
                  <a:lnTo>
                    <a:pt x="6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98"/>
            <p:cNvSpPr>
              <a:spLocks/>
            </p:cNvSpPr>
            <p:nvPr/>
          </p:nvSpPr>
          <p:spPr bwMode="auto">
            <a:xfrm>
              <a:off x="6343" y="2904"/>
              <a:ext cx="36" cy="24"/>
            </a:xfrm>
            <a:custGeom>
              <a:avLst/>
              <a:gdLst>
                <a:gd name="T0" fmla="*/ 0 w 36"/>
                <a:gd name="T1" fmla="*/ 12 h 24"/>
                <a:gd name="T2" fmla="*/ 0 w 36"/>
                <a:gd name="T3" fmla="*/ 12 h 24"/>
                <a:gd name="T4" fmla="*/ 0 w 36"/>
                <a:gd name="T5" fmla="*/ 8 h 24"/>
                <a:gd name="T6" fmla="*/ 4 w 36"/>
                <a:gd name="T7" fmla="*/ 4 h 24"/>
                <a:gd name="T8" fmla="*/ 10 w 36"/>
                <a:gd name="T9" fmla="*/ 2 h 24"/>
                <a:gd name="T10" fmla="*/ 18 w 36"/>
                <a:gd name="T11" fmla="*/ 0 h 24"/>
                <a:gd name="T12" fmla="*/ 18 w 36"/>
                <a:gd name="T13" fmla="*/ 0 h 24"/>
                <a:gd name="T14" fmla="*/ 24 w 36"/>
                <a:gd name="T15" fmla="*/ 0 h 24"/>
                <a:gd name="T16" fmla="*/ 30 w 36"/>
                <a:gd name="T17" fmla="*/ 4 h 24"/>
                <a:gd name="T18" fmla="*/ 34 w 36"/>
                <a:gd name="T19" fmla="*/ 6 h 24"/>
                <a:gd name="T20" fmla="*/ 36 w 36"/>
                <a:gd name="T21" fmla="*/ 12 h 24"/>
                <a:gd name="T22" fmla="*/ 36 w 36"/>
                <a:gd name="T23" fmla="*/ 12 h 24"/>
                <a:gd name="T24" fmla="*/ 36 w 36"/>
                <a:gd name="T25" fmla="*/ 16 h 24"/>
                <a:gd name="T26" fmla="*/ 32 w 36"/>
                <a:gd name="T27" fmla="*/ 20 h 24"/>
                <a:gd name="T28" fmla="*/ 26 w 36"/>
                <a:gd name="T29" fmla="*/ 22 h 24"/>
                <a:gd name="T30" fmla="*/ 18 w 36"/>
                <a:gd name="T31" fmla="*/ 24 h 24"/>
                <a:gd name="T32" fmla="*/ 18 w 36"/>
                <a:gd name="T33" fmla="*/ 24 h 24"/>
                <a:gd name="T34" fmla="*/ 12 w 36"/>
                <a:gd name="T35" fmla="*/ 24 h 24"/>
                <a:gd name="T36" fmla="*/ 6 w 36"/>
                <a:gd name="T37" fmla="*/ 20 h 24"/>
                <a:gd name="T38" fmla="*/ 2 w 36"/>
                <a:gd name="T39" fmla="*/ 18 h 24"/>
                <a:gd name="T40" fmla="*/ 0 w 36"/>
                <a:gd name="T41" fmla="*/ 12 h 24"/>
                <a:gd name="T42" fmla="*/ 0 w 36"/>
                <a:gd name="T4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24">
                  <a:moveTo>
                    <a:pt x="0" y="12"/>
                  </a:move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4" y="6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6"/>
                  </a:lnTo>
                  <a:lnTo>
                    <a:pt x="32" y="20"/>
                  </a:lnTo>
                  <a:lnTo>
                    <a:pt x="26" y="2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2" y="24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99"/>
            <p:cNvSpPr>
              <a:spLocks/>
            </p:cNvSpPr>
            <p:nvPr/>
          </p:nvSpPr>
          <p:spPr bwMode="auto">
            <a:xfrm>
              <a:off x="6343" y="2904"/>
              <a:ext cx="36" cy="22"/>
            </a:xfrm>
            <a:custGeom>
              <a:avLst/>
              <a:gdLst>
                <a:gd name="T0" fmla="*/ 36 w 36"/>
                <a:gd name="T1" fmla="*/ 12 h 22"/>
                <a:gd name="T2" fmla="*/ 36 w 36"/>
                <a:gd name="T3" fmla="*/ 12 h 22"/>
                <a:gd name="T4" fmla="*/ 34 w 36"/>
                <a:gd name="T5" fmla="*/ 16 h 22"/>
                <a:gd name="T6" fmla="*/ 30 w 36"/>
                <a:gd name="T7" fmla="*/ 20 h 22"/>
                <a:gd name="T8" fmla="*/ 26 w 36"/>
                <a:gd name="T9" fmla="*/ 22 h 22"/>
                <a:gd name="T10" fmla="*/ 18 w 36"/>
                <a:gd name="T11" fmla="*/ 22 h 22"/>
                <a:gd name="T12" fmla="*/ 18 w 36"/>
                <a:gd name="T13" fmla="*/ 22 h 22"/>
                <a:gd name="T14" fmla="*/ 12 w 36"/>
                <a:gd name="T15" fmla="*/ 22 h 22"/>
                <a:gd name="T16" fmla="*/ 6 w 36"/>
                <a:gd name="T17" fmla="*/ 20 h 22"/>
                <a:gd name="T18" fmla="*/ 2 w 36"/>
                <a:gd name="T19" fmla="*/ 16 h 22"/>
                <a:gd name="T20" fmla="*/ 0 w 36"/>
                <a:gd name="T21" fmla="*/ 12 h 22"/>
                <a:gd name="T22" fmla="*/ 0 w 36"/>
                <a:gd name="T23" fmla="*/ 12 h 22"/>
                <a:gd name="T24" fmla="*/ 2 w 36"/>
                <a:gd name="T25" fmla="*/ 8 h 22"/>
                <a:gd name="T26" fmla="*/ 6 w 36"/>
                <a:gd name="T27" fmla="*/ 4 h 22"/>
                <a:gd name="T28" fmla="*/ 10 w 36"/>
                <a:gd name="T29" fmla="*/ 2 h 22"/>
                <a:gd name="T30" fmla="*/ 18 w 36"/>
                <a:gd name="T31" fmla="*/ 0 h 22"/>
                <a:gd name="T32" fmla="*/ 18 w 36"/>
                <a:gd name="T33" fmla="*/ 0 h 22"/>
                <a:gd name="T34" fmla="*/ 24 w 36"/>
                <a:gd name="T35" fmla="*/ 2 h 22"/>
                <a:gd name="T36" fmla="*/ 30 w 36"/>
                <a:gd name="T37" fmla="*/ 4 h 22"/>
                <a:gd name="T38" fmla="*/ 34 w 36"/>
                <a:gd name="T39" fmla="*/ 8 h 22"/>
                <a:gd name="T40" fmla="*/ 36 w 36"/>
                <a:gd name="T41" fmla="*/ 12 h 22"/>
                <a:gd name="T42" fmla="*/ 36 w 36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22">
                  <a:moveTo>
                    <a:pt x="36" y="12"/>
                  </a:moveTo>
                  <a:lnTo>
                    <a:pt x="36" y="12"/>
                  </a:lnTo>
                  <a:lnTo>
                    <a:pt x="34" y="16"/>
                  </a:lnTo>
                  <a:lnTo>
                    <a:pt x="30" y="20"/>
                  </a:lnTo>
                  <a:lnTo>
                    <a:pt x="26" y="22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2" y="22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00"/>
            <p:cNvSpPr>
              <a:spLocks/>
            </p:cNvSpPr>
            <p:nvPr/>
          </p:nvSpPr>
          <p:spPr bwMode="auto">
            <a:xfrm>
              <a:off x="6503" y="2696"/>
              <a:ext cx="110" cy="118"/>
            </a:xfrm>
            <a:custGeom>
              <a:avLst/>
              <a:gdLst>
                <a:gd name="T0" fmla="*/ 42 w 110"/>
                <a:gd name="T1" fmla="*/ 4 h 118"/>
                <a:gd name="T2" fmla="*/ 42 w 110"/>
                <a:gd name="T3" fmla="*/ 4 h 118"/>
                <a:gd name="T4" fmla="*/ 50 w 110"/>
                <a:gd name="T5" fmla="*/ 2 h 118"/>
                <a:gd name="T6" fmla="*/ 56 w 110"/>
                <a:gd name="T7" fmla="*/ 0 h 118"/>
                <a:gd name="T8" fmla="*/ 64 w 110"/>
                <a:gd name="T9" fmla="*/ 2 h 118"/>
                <a:gd name="T10" fmla="*/ 70 w 110"/>
                <a:gd name="T11" fmla="*/ 4 h 118"/>
                <a:gd name="T12" fmla="*/ 76 w 110"/>
                <a:gd name="T13" fmla="*/ 10 h 118"/>
                <a:gd name="T14" fmla="*/ 84 w 110"/>
                <a:gd name="T15" fmla="*/ 18 h 118"/>
                <a:gd name="T16" fmla="*/ 88 w 110"/>
                <a:gd name="T17" fmla="*/ 28 h 118"/>
                <a:gd name="T18" fmla="*/ 94 w 110"/>
                <a:gd name="T19" fmla="*/ 40 h 118"/>
                <a:gd name="T20" fmla="*/ 94 w 110"/>
                <a:gd name="T21" fmla="*/ 40 h 118"/>
                <a:gd name="T22" fmla="*/ 104 w 110"/>
                <a:gd name="T23" fmla="*/ 76 h 118"/>
                <a:gd name="T24" fmla="*/ 108 w 110"/>
                <a:gd name="T25" fmla="*/ 102 h 118"/>
                <a:gd name="T26" fmla="*/ 110 w 110"/>
                <a:gd name="T27" fmla="*/ 116 h 118"/>
                <a:gd name="T28" fmla="*/ 110 w 110"/>
                <a:gd name="T29" fmla="*/ 118 h 118"/>
                <a:gd name="T30" fmla="*/ 110 w 110"/>
                <a:gd name="T31" fmla="*/ 118 h 118"/>
                <a:gd name="T32" fmla="*/ 106 w 110"/>
                <a:gd name="T33" fmla="*/ 100 h 118"/>
                <a:gd name="T34" fmla="*/ 100 w 110"/>
                <a:gd name="T35" fmla="*/ 84 h 118"/>
                <a:gd name="T36" fmla="*/ 92 w 110"/>
                <a:gd name="T37" fmla="*/ 66 h 118"/>
                <a:gd name="T38" fmla="*/ 84 w 110"/>
                <a:gd name="T39" fmla="*/ 48 h 118"/>
                <a:gd name="T40" fmla="*/ 72 w 110"/>
                <a:gd name="T41" fmla="*/ 34 h 118"/>
                <a:gd name="T42" fmla="*/ 66 w 110"/>
                <a:gd name="T43" fmla="*/ 28 h 118"/>
                <a:gd name="T44" fmla="*/ 58 w 110"/>
                <a:gd name="T45" fmla="*/ 24 h 118"/>
                <a:gd name="T46" fmla="*/ 52 w 110"/>
                <a:gd name="T47" fmla="*/ 24 h 118"/>
                <a:gd name="T48" fmla="*/ 44 w 110"/>
                <a:gd name="T49" fmla="*/ 26 h 118"/>
                <a:gd name="T50" fmla="*/ 44 w 110"/>
                <a:gd name="T51" fmla="*/ 26 h 118"/>
                <a:gd name="T52" fmla="*/ 18 w 110"/>
                <a:gd name="T53" fmla="*/ 36 h 118"/>
                <a:gd name="T54" fmla="*/ 18 w 110"/>
                <a:gd name="T55" fmla="*/ 36 h 118"/>
                <a:gd name="T56" fmla="*/ 14 w 110"/>
                <a:gd name="T57" fmla="*/ 38 h 118"/>
                <a:gd name="T58" fmla="*/ 10 w 110"/>
                <a:gd name="T59" fmla="*/ 38 h 118"/>
                <a:gd name="T60" fmla="*/ 6 w 110"/>
                <a:gd name="T61" fmla="*/ 36 h 118"/>
                <a:gd name="T62" fmla="*/ 4 w 110"/>
                <a:gd name="T63" fmla="*/ 34 h 118"/>
                <a:gd name="T64" fmla="*/ 2 w 110"/>
                <a:gd name="T65" fmla="*/ 30 h 118"/>
                <a:gd name="T66" fmla="*/ 0 w 110"/>
                <a:gd name="T67" fmla="*/ 26 h 118"/>
                <a:gd name="T68" fmla="*/ 0 w 110"/>
                <a:gd name="T69" fmla="*/ 22 h 118"/>
                <a:gd name="T70" fmla="*/ 2 w 110"/>
                <a:gd name="T71" fmla="*/ 18 h 118"/>
                <a:gd name="T72" fmla="*/ 2 w 110"/>
                <a:gd name="T73" fmla="*/ 18 h 118"/>
                <a:gd name="T74" fmla="*/ 2 w 110"/>
                <a:gd name="T75" fmla="*/ 18 h 118"/>
                <a:gd name="T76" fmla="*/ 2 w 110"/>
                <a:gd name="T77" fmla="*/ 18 h 118"/>
                <a:gd name="T78" fmla="*/ 4 w 110"/>
                <a:gd name="T79" fmla="*/ 22 h 118"/>
                <a:gd name="T80" fmla="*/ 8 w 110"/>
                <a:gd name="T81" fmla="*/ 26 h 118"/>
                <a:gd name="T82" fmla="*/ 12 w 110"/>
                <a:gd name="T83" fmla="*/ 26 h 118"/>
                <a:gd name="T84" fmla="*/ 14 w 110"/>
                <a:gd name="T85" fmla="*/ 26 h 118"/>
                <a:gd name="T86" fmla="*/ 14 w 110"/>
                <a:gd name="T87" fmla="*/ 26 h 118"/>
                <a:gd name="T88" fmla="*/ 22 w 110"/>
                <a:gd name="T89" fmla="*/ 22 h 118"/>
                <a:gd name="T90" fmla="*/ 26 w 110"/>
                <a:gd name="T91" fmla="*/ 18 h 118"/>
                <a:gd name="T92" fmla="*/ 32 w 110"/>
                <a:gd name="T93" fmla="*/ 12 h 118"/>
                <a:gd name="T94" fmla="*/ 42 w 110"/>
                <a:gd name="T95" fmla="*/ 4 h 118"/>
                <a:gd name="T96" fmla="*/ 42 w 110"/>
                <a:gd name="T97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" h="118">
                  <a:moveTo>
                    <a:pt x="42" y="4"/>
                  </a:moveTo>
                  <a:lnTo>
                    <a:pt x="42" y="4"/>
                  </a:lnTo>
                  <a:lnTo>
                    <a:pt x="50" y="2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0" y="4"/>
                  </a:lnTo>
                  <a:lnTo>
                    <a:pt x="76" y="10"/>
                  </a:lnTo>
                  <a:lnTo>
                    <a:pt x="84" y="18"/>
                  </a:lnTo>
                  <a:lnTo>
                    <a:pt x="88" y="28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104" y="76"/>
                  </a:lnTo>
                  <a:lnTo>
                    <a:pt x="108" y="102"/>
                  </a:lnTo>
                  <a:lnTo>
                    <a:pt x="110" y="116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06" y="100"/>
                  </a:lnTo>
                  <a:lnTo>
                    <a:pt x="100" y="84"/>
                  </a:lnTo>
                  <a:lnTo>
                    <a:pt x="92" y="66"/>
                  </a:lnTo>
                  <a:lnTo>
                    <a:pt x="84" y="48"/>
                  </a:lnTo>
                  <a:lnTo>
                    <a:pt x="72" y="34"/>
                  </a:lnTo>
                  <a:lnTo>
                    <a:pt x="66" y="28"/>
                  </a:lnTo>
                  <a:lnTo>
                    <a:pt x="58" y="24"/>
                  </a:lnTo>
                  <a:lnTo>
                    <a:pt x="52" y="24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22" y="22"/>
                  </a:lnTo>
                  <a:lnTo>
                    <a:pt x="26" y="18"/>
                  </a:lnTo>
                  <a:lnTo>
                    <a:pt x="32" y="12"/>
                  </a:lnTo>
                  <a:lnTo>
                    <a:pt x="42" y="4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FA6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01"/>
            <p:cNvSpPr>
              <a:spLocks/>
            </p:cNvSpPr>
            <p:nvPr/>
          </p:nvSpPr>
          <p:spPr bwMode="auto">
            <a:xfrm>
              <a:off x="6465" y="2736"/>
              <a:ext cx="140" cy="202"/>
            </a:xfrm>
            <a:custGeom>
              <a:avLst/>
              <a:gdLst>
                <a:gd name="T0" fmla="*/ 82 w 140"/>
                <a:gd name="T1" fmla="*/ 202 h 202"/>
                <a:gd name="T2" fmla="*/ 82 w 140"/>
                <a:gd name="T3" fmla="*/ 202 h 202"/>
                <a:gd name="T4" fmla="*/ 74 w 140"/>
                <a:gd name="T5" fmla="*/ 196 h 202"/>
                <a:gd name="T6" fmla="*/ 66 w 140"/>
                <a:gd name="T7" fmla="*/ 192 h 202"/>
                <a:gd name="T8" fmla="*/ 48 w 140"/>
                <a:gd name="T9" fmla="*/ 186 h 202"/>
                <a:gd name="T10" fmla="*/ 32 w 140"/>
                <a:gd name="T11" fmla="*/ 184 h 202"/>
                <a:gd name="T12" fmla="*/ 18 w 140"/>
                <a:gd name="T13" fmla="*/ 184 h 202"/>
                <a:gd name="T14" fmla="*/ 18 w 140"/>
                <a:gd name="T15" fmla="*/ 184 h 202"/>
                <a:gd name="T16" fmla="*/ 12 w 140"/>
                <a:gd name="T17" fmla="*/ 176 h 202"/>
                <a:gd name="T18" fmla="*/ 8 w 140"/>
                <a:gd name="T19" fmla="*/ 164 h 202"/>
                <a:gd name="T20" fmla="*/ 4 w 140"/>
                <a:gd name="T21" fmla="*/ 152 h 202"/>
                <a:gd name="T22" fmla="*/ 2 w 140"/>
                <a:gd name="T23" fmla="*/ 140 h 202"/>
                <a:gd name="T24" fmla="*/ 0 w 140"/>
                <a:gd name="T25" fmla="*/ 126 h 202"/>
                <a:gd name="T26" fmla="*/ 0 w 140"/>
                <a:gd name="T27" fmla="*/ 112 h 202"/>
                <a:gd name="T28" fmla="*/ 2 w 140"/>
                <a:gd name="T29" fmla="*/ 96 h 202"/>
                <a:gd name="T30" fmla="*/ 6 w 140"/>
                <a:gd name="T31" fmla="*/ 82 h 202"/>
                <a:gd name="T32" fmla="*/ 6 w 140"/>
                <a:gd name="T33" fmla="*/ 82 h 202"/>
                <a:gd name="T34" fmla="*/ 12 w 140"/>
                <a:gd name="T35" fmla="*/ 62 h 202"/>
                <a:gd name="T36" fmla="*/ 20 w 140"/>
                <a:gd name="T37" fmla="*/ 44 h 202"/>
                <a:gd name="T38" fmla="*/ 30 w 140"/>
                <a:gd name="T39" fmla="*/ 28 h 202"/>
                <a:gd name="T40" fmla="*/ 42 w 140"/>
                <a:gd name="T41" fmla="*/ 16 h 202"/>
                <a:gd name="T42" fmla="*/ 56 w 140"/>
                <a:gd name="T43" fmla="*/ 8 h 202"/>
                <a:gd name="T44" fmla="*/ 68 w 140"/>
                <a:gd name="T45" fmla="*/ 2 h 202"/>
                <a:gd name="T46" fmla="*/ 82 w 140"/>
                <a:gd name="T47" fmla="*/ 0 h 202"/>
                <a:gd name="T48" fmla="*/ 96 w 140"/>
                <a:gd name="T49" fmla="*/ 2 h 202"/>
                <a:gd name="T50" fmla="*/ 96 w 140"/>
                <a:gd name="T51" fmla="*/ 2 h 202"/>
                <a:gd name="T52" fmla="*/ 108 w 140"/>
                <a:gd name="T53" fmla="*/ 8 h 202"/>
                <a:gd name="T54" fmla="*/ 118 w 140"/>
                <a:gd name="T55" fmla="*/ 18 h 202"/>
                <a:gd name="T56" fmla="*/ 128 w 140"/>
                <a:gd name="T57" fmla="*/ 32 h 202"/>
                <a:gd name="T58" fmla="*/ 134 w 140"/>
                <a:gd name="T59" fmla="*/ 48 h 202"/>
                <a:gd name="T60" fmla="*/ 138 w 140"/>
                <a:gd name="T61" fmla="*/ 66 h 202"/>
                <a:gd name="T62" fmla="*/ 140 w 140"/>
                <a:gd name="T63" fmla="*/ 84 h 202"/>
                <a:gd name="T64" fmla="*/ 138 w 140"/>
                <a:gd name="T65" fmla="*/ 104 h 202"/>
                <a:gd name="T66" fmla="*/ 136 w 140"/>
                <a:gd name="T67" fmla="*/ 126 h 202"/>
                <a:gd name="T68" fmla="*/ 136 w 140"/>
                <a:gd name="T69" fmla="*/ 126 h 202"/>
                <a:gd name="T70" fmla="*/ 132 w 140"/>
                <a:gd name="T71" fmla="*/ 138 h 202"/>
                <a:gd name="T72" fmla="*/ 126 w 140"/>
                <a:gd name="T73" fmla="*/ 152 h 202"/>
                <a:gd name="T74" fmla="*/ 120 w 140"/>
                <a:gd name="T75" fmla="*/ 164 h 202"/>
                <a:gd name="T76" fmla="*/ 114 w 140"/>
                <a:gd name="T77" fmla="*/ 174 h 202"/>
                <a:gd name="T78" fmla="*/ 106 w 140"/>
                <a:gd name="T79" fmla="*/ 182 h 202"/>
                <a:gd name="T80" fmla="*/ 98 w 140"/>
                <a:gd name="T81" fmla="*/ 190 h 202"/>
                <a:gd name="T82" fmla="*/ 90 w 140"/>
                <a:gd name="T83" fmla="*/ 198 h 202"/>
                <a:gd name="T84" fmla="*/ 82 w 140"/>
                <a:gd name="T85" fmla="*/ 202 h 202"/>
                <a:gd name="T86" fmla="*/ 82 w 140"/>
                <a:gd name="T8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0" h="202">
                  <a:moveTo>
                    <a:pt x="82" y="202"/>
                  </a:moveTo>
                  <a:lnTo>
                    <a:pt x="82" y="202"/>
                  </a:lnTo>
                  <a:lnTo>
                    <a:pt x="74" y="196"/>
                  </a:lnTo>
                  <a:lnTo>
                    <a:pt x="66" y="192"/>
                  </a:lnTo>
                  <a:lnTo>
                    <a:pt x="48" y="186"/>
                  </a:lnTo>
                  <a:lnTo>
                    <a:pt x="32" y="184"/>
                  </a:lnTo>
                  <a:lnTo>
                    <a:pt x="18" y="184"/>
                  </a:lnTo>
                  <a:lnTo>
                    <a:pt x="18" y="184"/>
                  </a:lnTo>
                  <a:lnTo>
                    <a:pt x="12" y="176"/>
                  </a:lnTo>
                  <a:lnTo>
                    <a:pt x="8" y="164"/>
                  </a:lnTo>
                  <a:lnTo>
                    <a:pt x="4" y="152"/>
                  </a:lnTo>
                  <a:lnTo>
                    <a:pt x="2" y="140"/>
                  </a:lnTo>
                  <a:lnTo>
                    <a:pt x="0" y="126"/>
                  </a:lnTo>
                  <a:lnTo>
                    <a:pt x="0" y="112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12" y="62"/>
                  </a:lnTo>
                  <a:lnTo>
                    <a:pt x="20" y="44"/>
                  </a:lnTo>
                  <a:lnTo>
                    <a:pt x="30" y="28"/>
                  </a:lnTo>
                  <a:lnTo>
                    <a:pt x="42" y="16"/>
                  </a:lnTo>
                  <a:lnTo>
                    <a:pt x="56" y="8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2"/>
                  </a:lnTo>
                  <a:lnTo>
                    <a:pt x="96" y="2"/>
                  </a:lnTo>
                  <a:lnTo>
                    <a:pt x="108" y="8"/>
                  </a:lnTo>
                  <a:lnTo>
                    <a:pt x="118" y="18"/>
                  </a:lnTo>
                  <a:lnTo>
                    <a:pt x="128" y="32"/>
                  </a:lnTo>
                  <a:lnTo>
                    <a:pt x="134" y="48"/>
                  </a:lnTo>
                  <a:lnTo>
                    <a:pt x="138" y="66"/>
                  </a:lnTo>
                  <a:lnTo>
                    <a:pt x="140" y="84"/>
                  </a:lnTo>
                  <a:lnTo>
                    <a:pt x="138" y="104"/>
                  </a:lnTo>
                  <a:lnTo>
                    <a:pt x="136" y="126"/>
                  </a:lnTo>
                  <a:lnTo>
                    <a:pt x="136" y="126"/>
                  </a:lnTo>
                  <a:lnTo>
                    <a:pt x="132" y="138"/>
                  </a:lnTo>
                  <a:lnTo>
                    <a:pt x="126" y="152"/>
                  </a:lnTo>
                  <a:lnTo>
                    <a:pt x="120" y="164"/>
                  </a:lnTo>
                  <a:lnTo>
                    <a:pt x="114" y="174"/>
                  </a:lnTo>
                  <a:lnTo>
                    <a:pt x="106" y="182"/>
                  </a:lnTo>
                  <a:lnTo>
                    <a:pt x="98" y="190"/>
                  </a:lnTo>
                  <a:lnTo>
                    <a:pt x="90" y="198"/>
                  </a:lnTo>
                  <a:lnTo>
                    <a:pt x="82" y="202"/>
                  </a:lnTo>
                  <a:lnTo>
                    <a:pt x="82" y="202"/>
                  </a:lnTo>
                  <a:close/>
                </a:path>
              </a:pathLst>
            </a:custGeom>
            <a:solidFill>
              <a:srgbClr val="FF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02"/>
            <p:cNvSpPr>
              <a:spLocks/>
            </p:cNvSpPr>
            <p:nvPr/>
          </p:nvSpPr>
          <p:spPr bwMode="auto">
            <a:xfrm>
              <a:off x="6475" y="2756"/>
              <a:ext cx="120" cy="188"/>
            </a:xfrm>
            <a:custGeom>
              <a:avLst/>
              <a:gdLst>
                <a:gd name="T0" fmla="*/ 82 w 120"/>
                <a:gd name="T1" fmla="*/ 2 h 188"/>
                <a:gd name="T2" fmla="*/ 82 w 120"/>
                <a:gd name="T3" fmla="*/ 2 h 188"/>
                <a:gd name="T4" fmla="*/ 70 w 120"/>
                <a:gd name="T5" fmla="*/ 0 h 188"/>
                <a:gd name="T6" fmla="*/ 60 w 120"/>
                <a:gd name="T7" fmla="*/ 2 h 188"/>
                <a:gd name="T8" fmla="*/ 48 w 120"/>
                <a:gd name="T9" fmla="*/ 8 h 188"/>
                <a:gd name="T10" fmla="*/ 36 w 120"/>
                <a:gd name="T11" fmla="*/ 16 h 188"/>
                <a:gd name="T12" fmla="*/ 26 w 120"/>
                <a:gd name="T13" fmla="*/ 28 h 188"/>
                <a:gd name="T14" fmla="*/ 18 w 120"/>
                <a:gd name="T15" fmla="*/ 42 h 188"/>
                <a:gd name="T16" fmla="*/ 10 w 120"/>
                <a:gd name="T17" fmla="*/ 58 h 188"/>
                <a:gd name="T18" fmla="*/ 4 w 120"/>
                <a:gd name="T19" fmla="*/ 76 h 188"/>
                <a:gd name="T20" fmla="*/ 4 w 120"/>
                <a:gd name="T21" fmla="*/ 76 h 188"/>
                <a:gd name="T22" fmla="*/ 2 w 120"/>
                <a:gd name="T23" fmla="*/ 90 h 188"/>
                <a:gd name="T24" fmla="*/ 0 w 120"/>
                <a:gd name="T25" fmla="*/ 104 h 188"/>
                <a:gd name="T26" fmla="*/ 2 w 120"/>
                <a:gd name="T27" fmla="*/ 130 h 188"/>
                <a:gd name="T28" fmla="*/ 4 w 120"/>
                <a:gd name="T29" fmla="*/ 142 h 188"/>
                <a:gd name="T30" fmla="*/ 6 w 120"/>
                <a:gd name="T31" fmla="*/ 154 h 188"/>
                <a:gd name="T32" fmla="*/ 10 w 120"/>
                <a:gd name="T33" fmla="*/ 164 h 188"/>
                <a:gd name="T34" fmla="*/ 16 w 120"/>
                <a:gd name="T35" fmla="*/ 172 h 188"/>
                <a:gd name="T36" fmla="*/ 16 w 120"/>
                <a:gd name="T37" fmla="*/ 172 h 188"/>
                <a:gd name="T38" fmla="*/ 26 w 120"/>
                <a:gd name="T39" fmla="*/ 172 h 188"/>
                <a:gd name="T40" fmla="*/ 40 w 120"/>
                <a:gd name="T41" fmla="*/ 174 h 188"/>
                <a:gd name="T42" fmla="*/ 54 w 120"/>
                <a:gd name="T43" fmla="*/ 178 h 188"/>
                <a:gd name="T44" fmla="*/ 62 w 120"/>
                <a:gd name="T45" fmla="*/ 182 h 188"/>
                <a:gd name="T46" fmla="*/ 68 w 120"/>
                <a:gd name="T47" fmla="*/ 188 h 188"/>
                <a:gd name="T48" fmla="*/ 68 w 120"/>
                <a:gd name="T49" fmla="*/ 188 h 188"/>
                <a:gd name="T50" fmla="*/ 76 w 120"/>
                <a:gd name="T51" fmla="*/ 184 h 188"/>
                <a:gd name="T52" fmla="*/ 82 w 120"/>
                <a:gd name="T53" fmla="*/ 178 h 188"/>
                <a:gd name="T54" fmla="*/ 96 w 120"/>
                <a:gd name="T55" fmla="*/ 162 h 188"/>
                <a:gd name="T56" fmla="*/ 106 w 120"/>
                <a:gd name="T57" fmla="*/ 140 h 188"/>
                <a:gd name="T58" fmla="*/ 114 w 120"/>
                <a:gd name="T59" fmla="*/ 116 h 188"/>
                <a:gd name="T60" fmla="*/ 114 w 120"/>
                <a:gd name="T61" fmla="*/ 116 h 188"/>
                <a:gd name="T62" fmla="*/ 118 w 120"/>
                <a:gd name="T63" fmla="*/ 96 h 188"/>
                <a:gd name="T64" fmla="*/ 120 w 120"/>
                <a:gd name="T65" fmla="*/ 78 h 188"/>
                <a:gd name="T66" fmla="*/ 118 w 120"/>
                <a:gd name="T67" fmla="*/ 60 h 188"/>
                <a:gd name="T68" fmla="*/ 114 w 120"/>
                <a:gd name="T69" fmla="*/ 44 h 188"/>
                <a:gd name="T70" fmla="*/ 110 w 120"/>
                <a:gd name="T71" fmla="*/ 30 h 188"/>
                <a:gd name="T72" fmla="*/ 102 w 120"/>
                <a:gd name="T73" fmla="*/ 18 h 188"/>
                <a:gd name="T74" fmla="*/ 92 w 120"/>
                <a:gd name="T75" fmla="*/ 8 h 188"/>
                <a:gd name="T76" fmla="*/ 82 w 120"/>
                <a:gd name="T77" fmla="*/ 2 h 188"/>
                <a:gd name="T78" fmla="*/ 82 w 120"/>
                <a:gd name="T79" fmla="*/ 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" h="188">
                  <a:moveTo>
                    <a:pt x="82" y="2"/>
                  </a:moveTo>
                  <a:lnTo>
                    <a:pt x="82" y="2"/>
                  </a:lnTo>
                  <a:lnTo>
                    <a:pt x="70" y="0"/>
                  </a:lnTo>
                  <a:lnTo>
                    <a:pt x="60" y="2"/>
                  </a:lnTo>
                  <a:lnTo>
                    <a:pt x="48" y="8"/>
                  </a:lnTo>
                  <a:lnTo>
                    <a:pt x="36" y="16"/>
                  </a:lnTo>
                  <a:lnTo>
                    <a:pt x="26" y="28"/>
                  </a:lnTo>
                  <a:lnTo>
                    <a:pt x="18" y="42"/>
                  </a:lnTo>
                  <a:lnTo>
                    <a:pt x="10" y="58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2" y="90"/>
                  </a:lnTo>
                  <a:lnTo>
                    <a:pt x="0" y="104"/>
                  </a:lnTo>
                  <a:lnTo>
                    <a:pt x="2" y="130"/>
                  </a:lnTo>
                  <a:lnTo>
                    <a:pt x="4" y="142"/>
                  </a:lnTo>
                  <a:lnTo>
                    <a:pt x="6" y="154"/>
                  </a:lnTo>
                  <a:lnTo>
                    <a:pt x="10" y="164"/>
                  </a:lnTo>
                  <a:lnTo>
                    <a:pt x="16" y="172"/>
                  </a:lnTo>
                  <a:lnTo>
                    <a:pt x="16" y="172"/>
                  </a:lnTo>
                  <a:lnTo>
                    <a:pt x="26" y="172"/>
                  </a:lnTo>
                  <a:lnTo>
                    <a:pt x="40" y="174"/>
                  </a:lnTo>
                  <a:lnTo>
                    <a:pt x="54" y="178"/>
                  </a:lnTo>
                  <a:lnTo>
                    <a:pt x="62" y="182"/>
                  </a:lnTo>
                  <a:lnTo>
                    <a:pt x="68" y="188"/>
                  </a:lnTo>
                  <a:lnTo>
                    <a:pt x="68" y="188"/>
                  </a:lnTo>
                  <a:lnTo>
                    <a:pt x="76" y="184"/>
                  </a:lnTo>
                  <a:lnTo>
                    <a:pt x="82" y="178"/>
                  </a:lnTo>
                  <a:lnTo>
                    <a:pt x="96" y="162"/>
                  </a:lnTo>
                  <a:lnTo>
                    <a:pt x="106" y="140"/>
                  </a:lnTo>
                  <a:lnTo>
                    <a:pt x="114" y="116"/>
                  </a:lnTo>
                  <a:lnTo>
                    <a:pt x="114" y="116"/>
                  </a:lnTo>
                  <a:lnTo>
                    <a:pt x="118" y="96"/>
                  </a:lnTo>
                  <a:lnTo>
                    <a:pt x="120" y="78"/>
                  </a:lnTo>
                  <a:lnTo>
                    <a:pt x="118" y="60"/>
                  </a:lnTo>
                  <a:lnTo>
                    <a:pt x="114" y="44"/>
                  </a:lnTo>
                  <a:lnTo>
                    <a:pt x="110" y="30"/>
                  </a:lnTo>
                  <a:lnTo>
                    <a:pt x="102" y="18"/>
                  </a:lnTo>
                  <a:lnTo>
                    <a:pt x="92" y="8"/>
                  </a:lnTo>
                  <a:lnTo>
                    <a:pt x="82" y="2"/>
                  </a:lnTo>
                  <a:lnTo>
                    <a:pt x="82" y="2"/>
                  </a:lnTo>
                  <a:close/>
                </a:path>
              </a:pathLst>
            </a:custGeom>
            <a:solidFill>
              <a:srgbClr val="FF7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03"/>
            <p:cNvSpPr>
              <a:spLocks/>
            </p:cNvSpPr>
            <p:nvPr/>
          </p:nvSpPr>
          <p:spPr bwMode="auto">
            <a:xfrm>
              <a:off x="6483" y="2766"/>
              <a:ext cx="104" cy="172"/>
            </a:xfrm>
            <a:custGeom>
              <a:avLst/>
              <a:gdLst>
                <a:gd name="T0" fmla="*/ 70 w 104"/>
                <a:gd name="T1" fmla="*/ 2 h 172"/>
                <a:gd name="T2" fmla="*/ 70 w 104"/>
                <a:gd name="T3" fmla="*/ 2 h 172"/>
                <a:gd name="T4" fmla="*/ 60 w 104"/>
                <a:gd name="T5" fmla="*/ 0 h 172"/>
                <a:gd name="T6" fmla="*/ 48 w 104"/>
                <a:gd name="T7" fmla="*/ 4 h 172"/>
                <a:gd name="T8" fmla="*/ 38 w 104"/>
                <a:gd name="T9" fmla="*/ 10 h 172"/>
                <a:gd name="T10" fmla="*/ 30 w 104"/>
                <a:gd name="T11" fmla="*/ 18 h 172"/>
                <a:gd name="T12" fmla="*/ 20 w 104"/>
                <a:gd name="T13" fmla="*/ 30 h 172"/>
                <a:gd name="T14" fmla="*/ 14 w 104"/>
                <a:gd name="T15" fmla="*/ 44 h 172"/>
                <a:gd name="T16" fmla="*/ 6 w 104"/>
                <a:gd name="T17" fmla="*/ 60 h 172"/>
                <a:gd name="T18" fmla="*/ 2 w 104"/>
                <a:gd name="T19" fmla="*/ 76 h 172"/>
                <a:gd name="T20" fmla="*/ 2 w 104"/>
                <a:gd name="T21" fmla="*/ 76 h 172"/>
                <a:gd name="T22" fmla="*/ 0 w 104"/>
                <a:gd name="T23" fmla="*/ 102 h 172"/>
                <a:gd name="T24" fmla="*/ 2 w 104"/>
                <a:gd name="T25" fmla="*/ 126 h 172"/>
                <a:gd name="T26" fmla="*/ 4 w 104"/>
                <a:gd name="T27" fmla="*/ 136 h 172"/>
                <a:gd name="T28" fmla="*/ 8 w 104"/>
                <a:gd name="T29" fmla="*/ 146 h 172"/>
                <a:gd name="T30" fmla="*/ 12 w 104"/>
                <a:gd name="T31" fmla="*/ 154 h 172"/>
                <a:gd name="T32" fmla="*/ 16 w 104"/>
                <a:gd name="T33" fmla="*/ 162 h 172"/>
                <a:gd name="T34" fmla="*/ 16 w 104"/>
                <a:gd name="T35" fmla="*/ 162 h 172"/>
                <a:gd name="T36" fmla="*/ 34 w 104"/>
                <a:gd name="T37" fmla="*/ 164 h 172"/>
                <a:gd name="T38" fmla="*/ 44 w 104"/>
                <a:gd name="T39" fmla="*/ 168 h 172"/>
                <a:gd name="T40" fmla="*/ 52 w 104"/>
                <a:gd name="T41" fmla="*/ 172 h 172"/>
                <a:gd name="T42" fmla="*/ 52 w 104"/>
                <a:gd name="T43" fmla="*/ 172 h 172"/>
                <a:gd name="T44" fmla="*/ 60 w 104"/>
                <a:gd name="T45" fmla="*/ 168 h 172"/>
                <a:gd name="T46" fmla="*/ 68 w 104"/>
                <a:gd name="T47" fmla="*/ 162 h 172"/>
                <a:gd name="T48" fmla="*/ 76 w 104"/>
                <a:gd name="T49" fmla="*/ 156 h 172"/>
                <a:gd name="T50" fmla="*/ 82 w 104"/>
                <a:gd name="T51" fmla="*/ 146 h 172"/>
                <a:gd name="T52" fmla="*/ 88 w 104"/>
                <a:gd name="T53" fmla="*/ 136 h 172"/>
                <a:gd name="T54" fmla="*/ 94 w 104"/>
                <a:gd name="T55" fmla="*/ 124 h 172"/>
                <a:gd name="T56" fmla="*/ 98 w 104"/>
                <a:gd name="T57" fmla="*/ 112 h 172"/>
                <a:gd name="T58" fmla="*/ 102 w 104"/>
                <a:gd name="T59" fmla="*/ 98 h 172"/>
                <a:gd name="T60" fmla="*/ 102 w 104"/>
                <a:gd name="T61" fmla="*/ 98 h 172"/>
                <a:gd name="T62" fmla="*/ 104 w 104"/>
                <a:gd name="T63" fmla="*/ 80 h 172"/>
                <a:gd name="T64" fmla="*/ 104 w 104"/>
                <a:gd name="T65" fmla="*/ 64 h 172"/>
                <a:gd name="T66" fmla="*/ 102 w 104"/>
                <a:gd name="T67" fmla="*/ 48 h 172"/>
                <a:gd name="T68" fmla="*/ 100 w 104"/>
                <a:gd name="T69" fmla="*/ 34 h 172"/>
                <a:gd name="T70" fmla="*/ 94 w 104"/>
                <a:gd name="T71" fmla="*/ 22 h 172"/>
                <a:gd name="T72" fmla="*/ 88 w 104"/>
                <a:gd name="T73" fmla="*/ 12 h 172"/>
                <a:gd name="T74" fmla="*/ 80 w 104"/>
                <a:gd name="T75" fmla="*/ 6 h 172"/>
                <a:gd name="T76" fmla="*/ 70 w 104"/>
                <a:gd name="T77" fmla="*/ 2 h 172"/>
                <a:gd name="T78" fmla="*/ 70 w 104"/>
                <a:gd name="T79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172">
                  <a:moveTo>
                    <a:pt x="70" y="2"/>
                  </a:moveTo>
                  <a:lnTo>
                    <a:pt x="70" y="2"/>
                  </a:lnTo>
                  <a:lnTo>
                    <a:pt x="60" y="0"/>
                  </a:lnTo>
                  <a:lnTo>
                    <a:pt x="48" y="4"/>
                  </a:lnTo>
                  <a:lnTo>
                    <a:pt x="38" y="10"/>
                  </a:lnTo>
                  <a:lnTo>
                    <a:pt x="30" y="18"/>
                  </a:lnTo>
                  <a:lnTo>
                    <a:pt x="20" y="30"/>
                  </a:lnTo>
                  <a:lnTo>
                    <a:pt x="14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0" y="102"/>
                  </a:lnTo>
                  <a:lnTo>
                    <a:pt x="2" y="126"/>
                  </a:lnTo>
                  <a:lnTo>
                    <a:pt x="4" y="136"/>
                  </a:lnTo>
                  <a:lnTo>
                    <a:pt x="8" y="146"/>
                  </a:lnTo>
                  <a:lnTo>
                    <a:pt x="12" y="154"/>
                  </a:lnTo>
                  <a:lnTo>
                    <a:pt x="16" y="162"/>
                  </a:lnTo>
                  <a:lnTo>
                    <a:pt x="16" y="162"/>
                  </a:lnTo>
                  <a:lnTo>
                    <a:pt x="34" y="164"/>
                  </a:lnTo>
                  <a:lnTo>
                    <a:pt x="44" y="168"/>
                  </a:lnTo>
                  <a:lnTo>
                    <a:pt x="52" y="172"/>
                  </a:lnTo>
                  <a:lnTo>
                    <a:pt x="52" y="172"/>
                  </a:lnTo>
                  <a:lnTo>
                    <a:pt x="60" y="168"/>
                  </a:lnTo>
                  <a:lnTo>
                    <a:pt x="68" y="162"/>
                  </a:lnTo>
                  <a:lnTo>
                    <a:pt x="76" y="156"/>
                  </a:lnTo>
                  <a:lnTo>
                    <a:pt x="82" y="146"/>
                  </a:lnTo>
                  <a:lnTo>
                    <a:pt x="88" y="136"/>
                  </a:lnTo>
                  <a:lnTo>
                    <a:pt x="94" y="124"/>
                  </a:lnTo>
                  <a:lnTo>
                    <a:pt x="98" y="112"/>
                  </a:lnTo>
                  <a:lnTo>
                    <a:pt x="102" y="98"/>
                  </a:lnTo>
                  <a:lnTo>
                    <a:pt x="102" y="98"/>
                  </a:lnTo>
                  <a:lnTo>
                    <a:pt x="104" y="80"/>
                  </a:lnTo>
                  <a:lnTo>
                    <a:pt x="104" y="64"/>
                  </a:lnTo>
                  <a:lnTo>
                    <a:pt x="102" y="48"/>
                  </a:lnTo>
                  <a:lnTo>
                    <a:pt x="100" y="34"/>
                  </a:lnTo>
                  <a:lnTo>
                    <a:pt x="94" y="22"/>
                  </a:lnTo>
                  <a:lnTo>
                    <a:pt x="88" y="12"/>
                  </a:lnTo>
                  <a:lnTo>
                    <a:pt x="80" y="6"/>
                  </a:lnTo>
                  <a:lnTo>
                    <a:pt x="70" y="2"/>
                  </a:lnTo>
                  <a:lnTo>
                    <a:pt x="7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04"/>
            <p:cNvSpPr>
              <a:spLocks/>
            </p:cNvSpPr>
            <p:nvPr/>
          </p:nvSpPr>
          <p:spPr bwMode="auto">
            <a:xfrm>
              <a:off x="6485" y="2766"/>
              <a:ext cx="102" cy="110"/>
            </a:xfrm>
            <a:custGeom>
              <a:avLst/>
              <a:gdLst>
                <a:gd name="T0" fmla="*/ 64 w 102"/>
                <a:gd name="T1" fmla="*/ 16 h 110"/>
                <a:gd name="T2" fmla="*/ 64 w 102"/>
                <a:gd name="T3" fmla="*/ 16 h 110"/>
                <a:gd name="T4" fmla="*/ 74 w 102"/>
                <a:gd name="T5" fmla="*/ 20 h 110"/>
                <a:gd name="T6" fmla="*/ 82 w 102"/>
                <a:gd name="T7" fmla="*/ 26 h 110"/>
                <a:gd name="T8" fmla="*/ 88 w 102"/>
                <a:gd name="T9" fmla="*/ 36 h 110"/>
                <a:gd name="T10" fmla="*/ 94 w 102"/>
                <a:gd name="T11" fmla="*/ 48 h 110"/>
                <a:gd name="T12" fmla="*/ 98 w 102"/>
                <a:gd name="T13" fmla="*/ 62 h 110"/>
                <a:gd name="T14" fmla="*/ 98 w 102"/>
                <a:gd name="T15" fmla="*/ 76 h 110"/>
                <a:gd name="T16" fmla="*/ 98 w 102"/>
                <a:gd name="T17" fmla="*/ 92 h 110"/>
                <a:gd name="T18" fmla="*/ 96 w 102"/>
                <a:gd name="T19" fmla="*/ 110 h 110"/>
                <a:gd name="T20" fmla="*/ 96 w 102"/>
                <a:gd name="T21" fmla="*/ 110 h 110"/>
                <a:gd name="T22" fmla="*/ 100 w 102"/>
                <a:gd name="T23" fmla="*/ 98 h 110"/>
                <a:gd name="T24" fmla="*/ 100 w 102"/>
                <a:gd name="T25" fmla="*/ 98 h 110"/>
                <a:gd name="T26" fmla="*/ 102 w 102"/>
                <a:gd name="T27" fmla="*/ 80 h 110"/>
                <a:gd name="T28" fmla="*/ 102 w 102"/>
                <a:gd name="T29" fmla="*/ 64 h 110"/>
                <a:gd name="T30" fmla="*/ 100 w 102"/>
                <a:gd name="T31" fmla="*/ 48 h 110"/>
                <a:gd name="T32" fmla="*/ 98 w 102"/>
                <a:gd name="T33" fmla="*/ 34 h 110"/>
                <a:gd name="T34" fmla="*/ 92 w 102"/>
                <a:gd name="T35" fmla="*/ 22 h 110"/>
                <a:gd name="T36" fmla="*/ 86 w 102"/>
                <a:gd name="T37" fmla="*/ 12 h 110"/>
                <a:gd name="T38" fmla="*/ 78 w 102"/>
                <a:gd name="T39" fmla="*/ 6 h 110"/>
                <a:gd name="T40" fmla="*/ 68 w 102"/>
                <a:gd name="T41" fmla="*/ 2 h 110"/>
                <a:gd name="T42" fmla="*/ 68 w 102"/>
                <a:gd name="T43" fmla="*/ 2 h 110"/>
                <a:gd name="T44" fmla="*/ 58 w 102"/>
                <a:gd name="T45" fmla="*/ 0 h 110"/>
                <a:gd name="T46" fmla="*/ 46 w 102"/>
                <a:gd name="T47" fmla="*/ 4 h 110"/>
                <a:gd name="T48" fmla="*/ 36 w 102"/>
                <a:gd name="T49" fmla="*/ 10 h 110"/>
                <a:gd name="T50" fmla="*/ 28 w 102"/>
                <a:gd name="T51" fmla="*/ 18 h 110"/>
                <a:gd name="T52" fmla="*/ 18 w 102"/>
                <a:gd name="T53" fmla="*/ 30 h 110"/>
                <a:gd name="T54" fmla="*/ 12 w 102"/>
                <a:gd name="T55" fmla="*/ 44 h 110"/>
                <a:gd name="T56" fmla="*/ 4 w 102"/>
                <a:gd name="T57" fmla="*/ 60 h 110"/>
                <a:gd name="T58" fmla="*/ 0 w 102"/>
                <a:gd name="T59" fmla="*/ 76 h 110"/>
                <a:gd name="T60" fmla="*/ 0 w 102"/>
                <a:gd name="T61" fmla="*/ 76 h 110"/>
                <a:gd name="T62" fmla="*/ 0 w 102"/>
                <a:gd name="T63" fmla="*/ 80 h 110"/>
                <a:gd name="T64" fmla="*/ 0 w 102"/>
                <a:gd name="T65" fmla="*/ 80 h 110"/>
                <a:gd name="T66" fmla="*/ 4 w 102"/>
                <a:gd name="T67" fmla="*/ 66 h 110"/>
                <a:gd name="T68" fmla="*/ 12 w 102"/>
                <a:gd name="T69" fmla="*/ 52 h 110"/>
                <a:gd name="T70" fmla="*/ 18 w 102"/>
                <a:gd name="T71" fmla="*/ 40 h 110"/>
                <a:gd name="T72" fmla="*/ 26 w 102"/>
                <a:gd name="T73" fmla="*/ 30 h 110"/>
                <a:gd name="T74" fmla="*/ 36 w 102"/>
                <a:gd name="T75" fmla="*/ 24 h 110"/>
                <a:gd name="T76" fmla="*/ 46 w 102"/>
                <a:gd name="T77" fmla="*/ 18 h 110"/>
                <a:gd name="T78" fmla="*/ 54 w 102"/>
                <a:gd name="T79" fmla="*/ 16 h 110"/>
                <a:gd name="T80" fmla="*/ 64 w 102"/>
                <a:gd name="T81" fmla="*/ 16 h 110"/>
                <a:gd name="T82" fmla="*/ 64 w 102"/>
                <a:gd name="T83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" h="110">
                  <a:moveTo>
                    <a:pt x="64" y="16"/>
                  </a:moveTo>
                  <a:lnTo>
                    <a:pt x="64" y="16"/>
                  </a:lnTo>
                  <a:lnTo>
                    <a:pt x="74" y="20"/>
                  </a:lnTo>
                  <a:lnTo>
                    <a:pt x="82" y="26"/>
                  </a:lnTo>
                  <a:lnTo>
                    <a:pt x="88" y="36"/>
                  </a:lnTo>
                  <a:lnTo>
                    <a:pt x="94" y="48"/>
                  </a:lnTo>
                  <a:lnTo>
                    <a:pt x="98" y="62"/>
                  </a:lnTo>
                  <a:lnTo>
                    <a:pt x="98" y="76"/>
                  </a:lnTo>
                  <a:lnTo>
                    <a:pt x="98" y="92"/>
                  </a:lnTo>
                  <a:lnTo>
                    <a:pt x="96" y="110"/>
                  </a:lnTo>
                  <a:lnTo>
                    <a:pt x="96" y="110"/>
                  </a:lnTo>
                  <a:lnTo>
                    <a:pt x="100" y="98"/>
                  </a:lnTo>
                  <a:lnTo>
                    <a:pt x="100" y="98"/>
                  </a:lnTo>
                  <a:lnTo>
                    <a:pt x="102" y="80"/>
                  </a:lnTo>
                  <a:lnTo>
                    <a:pt x="102" y="64"/>
                  </a:lnTo>
                  <a:lnTo>
                    <a:pt x="100" y="48"/>
                  </a:lnTo>
                  <a:lnTo>
                    <a:pt x="98" y="34"/>
                  </a:lnTo>
                  <a:lnTo>
                    <a:pt x="92" y="22"/>
                  </a:lnTo>
                  <a:lnTo>
                    <a:pt x="86" y="12"/>
                  </a:lnTo>
                  <a:lnTo>
                    <a:pt x="78" y="6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8" y="0"/>
                  </a:lnTo>
                  <a:lnTo>
                    <a:pt x="46" y="4"/>
                  </a:lnTo>
                  <a:lnTo>
                    <a:pt x="36" y="10"/>
                  </a:lnTo>
                  <a:lnTo>
                    <a:pt x="28" y="18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4" y="6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4" y="66"/>
                  </a:lnTo>
                  <a:lnTo>
                    <a:pt x="12" y="52"/>
                  </a:lnTo>
                  <a:lnTo>
                    <a:pt x="18" y="40"/>
                  </a:lnTo>
                  <a:lnTo>
                    <a:pt x="26" y="30"/>
                  </a:lnTo>
                  <a:lnTo>
                    <a:pt x="36" y="24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64" y="16"/>
                  </a:lnTo>
                  <a:lnTo>
                    <a:pt x="64" y="1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05"/>
            <p:cNvSpPr>
              <a:spLocks/>
            </p:cNvSpPr>
            <p:nvPr/>
          </p:nvSpPr>
          <p:spPr bwMode="auto">
            <a:xfrm>
              <a:off x="6499" y="2766"/>
              <a:ext cx="78" cy="102"/>
            </a:xfrm>
            <a:custGeom>
              <a:avLst/>
              <a:gdLst>
                <a:gd name="T0" fmla="*/ 76 w 78"/>
                <a:gd name="T1" fmla="*/ 60 h 102"/>
                <a:gd name="T2" fmla="*/ 76 w 78"/>
                <a:gd name="T3" fmla="*/ 60 h 102"/>
                <a:gd name="T4" fmla="*/ 74 w 78"/>
                <a:gd name="T5" fmla="*/ 70 h 102"/>
                <a:gd name="T6" fmla="*/ 68 w 78"/>
                <a:gd name="T7" fmla="*/ 80 h 102"/>
                <a:gd name="T8" fmla="*/ 64 w 78"/>
                <a:gd name="T9" fmla="*/ 88 h 102"/>
                <a:gd name="T10" fmla="*/ 56 w 78"/>
                <a:gd name="T11" fmla="*/ 94 h 102"/>
                <a:gd name="T12" fmla="*/ 50 w 78"/>
                <a:gd name="T13" fmla="*/ 98 h 102"/>
                <a:gd name="T14" fmla="*/ 42 w 78"/>
                <a:gd name="T15" fmla="*/ 102 h 102"/>
                <a:gd name="T16" fmla="*/ 34 w 78"/>
                <a:gd name="T17" fmla="*/ 102 h 102"/>
                <a:gd name="T18" fmla="*/ 26 w 78"/>
                <a:gd name="T19" fmla="*/ 102 h 102"/>
                <a:gd name="T20" fmla="*/ 26 w 78"/>
                <a:gd name="T21" fmla="*/ 102 h 102"/>
                <a:gd name="T22" fmla="*/ 20 w 78"/>
                <a:gd name="T23" fmla="*/ 98 h 102"/>
                <a:gd name="T24" fmla="*/ 14 w 78"/>
                <a:gd name="T25" fmla="*/ 94 h 102"/>
                <a:gd name="T26" fmla="*/ 8 w 78"/>
                <a:gd name="T27" fmla="*/ 88 h 102"/>
                <a:gd name="T28" fmla="*/ 4 w 78"/>
                <a:gd name="T29" fmla="*/ 80 h 102"/>
                <a:gd name="T30" fmla="*/ 2 w 78"/>
                <a:gd name="T31" fmla="*/ 72 h 102"/>
                <a:gd name="T32" fmla="*/ 0 w 78"/>
                <a:gd name="T33" fmla="*/ 62 h 102"/>
                <a:gd name="T34" fmla="*/ 0 w 78"/>
                <a:gd name="T35" fmla="*/ 52 h 102"/>
                <a:gd name="T36" fmla="*/ 2 w 78"/>
                <a:gd name="T37" fmla="*/ 42 h 102"/>
                <a:gd name="T38" fmla="*/ 2 w 78"/>
                <a:gd name="T39" fmla="*/ 42 h 102"/>
                <a:gd name="T40" fmla="*/ 6 w 78"/>
                <a:gd name="T41" fmla="*/ 32 h 102"/>
                <a:gd name="T42" fmla="*/ 10 w 78"/>
                <a:gd name="T43" fmla="*/ 24 h 102"/>
                <a:gd name="T44" fmla="*/ 16 w 78"/>
                <a:gd name="T45" fmla="*/ 16 h 102"/>
                <a:gd name="T46" fmla="*/ 22 w 78"/>
                <a:gd name="T47" fmla="*/ 10 h 102"/>
                <a:gd name="T48" fmla="*/ 30 w 78"/>
                <a:gd name="T49" fmla="*/ 4 h 102"/>
                <a:gd name="T50" fmla="*/ 36 w 78"/>
                <a:gd name="T51" fmla="*/ 2 h 102"/>
                <a:gd name="T52" fmla="*/ 44 w 78"/>
                <a:gd name="T53" fmla="*/ 0 h 102"/>
                <a:gd name="T54" fmla="*/ 52 w 78"/>
                <a:gd name="T55" fmla="*/ 2 h 102"/>
                <a:gd name="T56" fmla="*/ 52 w 78"/>
                <a:gd name="T57" fmla="*/ 2 h 102"/>
                <a:gd name="T58" fmla="*/ 60 w 78"/>
                <a:gd name="T59" fmla="*/ 4 h 102"/>
                <a:gd name="T60" fmla="*/ 66 w 78"/>
                <a:gd name="T61" fmla="*/ 8 h 102"/>
                <a:gd name="T62" fmla="*/ 70 w 78"/>
                <a:gd name="T63" fmla="*/ 16 h 102"/>
                <a:gd name="T64" fmla="*/ 74 w 78"/>
                <a:gd name="T65" fmla="*/ 22 h 102"/>
                <a:gd name="T66" fmla="*/ 78 w 78"/>
                <a:gd name="T67" fmla="*/ 32 h 102"/>
                <a:gd name="T68" fmla="*/ 78 w 78"/>
                <a:gd name="T69" fmla="*/ 40 h 102"/>
                <a:gd name="T70" fmla="*/ 78 w 78"/>
                <a:gd name="T71" fmla="*/ 50 h 102"/>
                <a:gd name="T72" fmla="*/ 76 w 78"/>
                <a:gd name="T73" fmla="*/ 60 h 102"/>
                <a:gd name="T74" fmla="*/ 76 w 78"/>
                <a:gd name="T75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" h="102">
                  <a:moveTo>
                    <a:pt x="76" y="60"/>
                  </a:moveTo>
                  <a:lnTo>
                    <a:pt x="76" y="60"/>
                  </a:lnTo>
                  <a:lnTo>
                    <a:pt x="74" y="70"/>
                  </a:lnTo>
                  <a:lnTo>
                    <a:pt x="68" y="80"/>
                  </a:lnTo>
                  <a:lnTo>
                    <a:pt x="64" y="88"/>
                  </a:lnTo>
                  <a:lnTo>
                    <a:pt x="56" y="94"/>
                  </a:lnTo>
                  <a:lnTo>
                    <a:pt x="50" y="98"/>
                  </a:lnTo>
                  <a:lnTo>
                    <a:pt x="42" y="102"/>
                  </a:lnTo>
                  <a:lnTo>
                    <a:pt x="34" y="102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0" y="98"/>
                  </a:lnTo>
                  <a:lnTo>
                    <a:pt x="14" y="94"/>
                  </a:lnTo>
                  <a:lnTo>
                    <a:pt x="8" y="88"/>
                  </a:lnTo>
                  <a:lnTo>
                    <a:pt x="4" y="80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2" y="10"/>
                  </a:lnTo>
                  <a:lnTo>
                    <a:pt x="30" y="4"/>
                  </a:lnTo>
                  <a:lnTo>
                    <a:pt x="36" y="2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66" y="8"/>
                  </a:lnTo>
                  <a:lnTo>
                    <a:pt x="70" y="16"/>
                  </a:lnTo>
                  <a:lnTo>
                    <a:pt x="74" y="22"/>
                  </a:lnTo>
                  <a:lnTo>
                    <a:pt x="78" y="32"/>
                  </a:lnTo>
                  <a:lnTo>
                    <a:pt x="78" y="40"/>
                  </a:lnTo>
                  <a:lnTo>
                    <a:pt x="78" y="50"/>
                  </a:lnTo>
                  <a:lnTo>
                    <a:pt x="76" y="60"/>
                  </a:lnTo>
                  <a:lnTo>
                    <a:pt x="76" y="60"/>
                  </a:lnTo>
                  <a:close/>
                </a:path>
              </a:pathLst>
            </a:custGeom>
            <a:solidFill>
              <a:srgbClr val="1A5A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06"/>
            <p:cNvSpPr>
              <a:spLocks/>
            </p:cNvSpPr>
            <p:nvPr/>
          </p:nvSpPr>
          <p:spPr bwMode="auto">
            <a:xfrm>
              <a:off x="6507" y="2776"/>
              <a:ext cx="62" cy="82"/>
            </a:xfrm>
            <a:custGeom>
              <a:avLst/>
              <a:gdLst>
                <a:gd name="T0" fmla="*/ 62 w 62"/>
                <a:gd name="T1" fmla="*/ 48 h 82"/>
                <a:gd name="T2" fmla="*/ 62 w 62"/>
                <a:gd name="T3" fmla="*/ 48 h 82"/>
                <a:gd name="T4" fmla="*/ 58 w 62"/>
                <a:gd name="T5" fmla="*/ 56 h 82"/>
                <a:gd name="T6" fmla="*/ 54 w 62"/>
                <a:gd name="T7" fmla="*/ 64 h 82"/>
                <a:gd name="T8" fmla="*/ 50 w 62"/>
                <a:gd name="T9" fmla="*/ 70 h 82"/>
                <a:gd name="T10" fmla="*/ 46 w 62"/>
                <a:gd name="T11" fmla="*/ 76 h 82"/>
                <a:gd name="T12" fmla="*/ 40 w 62"/>
                <a:gd name="T13" fmla="*/ 78 h 82"/>
                <a:gd name="T14" fmla="*/ 34 w 62"/>
                <a:gd name="T15" fmla="*/ 82 h 82"/>
                <a:gd name="T16" fmla="*/ 28 w 62"/>
                <a:gd name="T17" fmla="*/ 82 h 82"/>
                <a:gd name="T18" fmla="*/ 22 w 62"/>
                <a:gd name="T19" fmla="*/ 82 h 82"/>
                <a:gd name="T20" fmla="*/ 22 w 62"/>
                <a:gd name="T21" fmla="*/ 82 h 82"/>
                <a:gd name="T22" fmla="*/ 16 w 62"/>
                <a:gd name="T23" fmla="*/ 78 h 82"/>
                <a:gd name="T24" fmla="*/ 10 w 62"/>
                <a:gd name="T25" fmla="*/ 76 h 82"/>
                <a:gd name="T26" fmla="*/ 6 w 62"/>
                <a:gd name="T27" fmla="*/ 70 h 82"/>
                <a:gd name="T28" fmla="*/ 2 w 62"/>
                <a:gd name="T29" fmla="*/ 64 h 82"/>
                <a:gd name="T30" fmla="*/ 0 w 62"/>
                <a:gd name="T31" fmla="*/ 58 h 82"/>
                <a:gd name="T32" fmla="*/ 0 w 62"/>
                <a:gd name="T33" fmla="*/ 50 h 82"/>
                <a:gd name="T34" fmla="*/ 0 w 62"/>
                <a:gd name="T35" fmla="*/ 42 h 82"/>
                <a:gd name="T36" fmla="*/ 2 w 62"/>
                <a:gd name="T37" fmla="*/ 34 h 82"/>
                <a:gd name="T38" fmla="*/ 2 w 62"/>
                <a:gd name="T39" fmla="*/ 34 h 82"/>
                <a:gd name="T40" fmla="*/ 4 w 62"/>
                <a:gd name="T41" fmla="*/ 26 h 82"/>
                <a:gd name="T42" fmla="*/ 8 w 62"/>
                <a:gd name="T43" fmla="*/ 18 h 82"/>
                <a:gd name="T44" fmla="*/ 12 w 62"/>
                <a:gd name="T45" fmla="*/ 12 h 82"/>
                <a:gd name="T46" fmla="*/ 18 w 62"/>
                <a:gd name="T47" fmla="*/ 8 h 82"/>
                <a:gd name="T48" fmla="*/ 24 w 62"/>
                <a:gd name="T49" fmla="*/ 4 h 82"/>
                <a:gd name="T50" fmla="*/ 30 w 62"/>
                <a:gd name="T51" fmla="*/ 2 h 82"/>
                <a:gd name="T52" fmla="*/ 36 w 62"/>
                <a:gd name="T53" fmla="*/ 0 h 82"/>
                <a:gd name="T54" fmla="*/ 42 w 62"/>
                <a:gd name="T55" fmla="*/ 2 h 82"/>
                <a:gd name="T56" fmla="*/ 42 w 62"/>
                <a:gd name="T57" fmla="*/ 2 h 82"/>
                <a:gd name="T58" fmla="*/ 48 w 62"/>
                <a:gd name="T59" fmla="*/ 4 h 82"/>
                <a:gd name="T60" fmla="*/ 52 w 62"/>
                <a:gd name="T61" fmla="*/ 8 h 82"/>
                <a:gd name="T62" fmla="*/ 56 w 62"/>
                <a:gd name="T63" fmla="*/ 12 h 82"/>
                <a:gd name="T64" fmla="*/ 60 w 62"/>
                <a:gd name="T65" fmla="*/ 18 h 82"/>
                <a:gd name="T66" fmla="*/ 62 w 62"/>
                <a:gd name="T67" fmla="*/ 26 h 82"/>
                <a:gd name="T68" fmla="*/ 62 w 62"/>
                <a:gd name="T69" fmla="*/ 32 h 82"/>
                <a:gd name="T70" fmla="*/ 62 w 62"/>
                <a:gd name="T71" fmla="*/ 40 h 82"/>
                <a:gd name="T72" fmla="*/ 62 w 62"/>
                <a:gd name="T73" fmla="*/ 48 h 82"/>
                <a:gd name="T74" fmla="*/ 62 w 62"/>
                <a:gd name="T75" fmla="*/ 4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82">
                  <a:moveTo>
                    <a:pt x="62" y="48"/>
                  </a:moveTo>
                  <a:lnTo>
                    <a:pt x="62" y="48"/>
                  </a:lnTo>
                  <a:lnTo>
                    <a:pt x="58" y="56"/>
                  </a:lnTo>
                  <a:lnTo>
                    <a:pt x="54" y="64"/>
                  </a:lnTo>
                  <a:lnTo>
                    <a:pt x="50" y="70"/>
                  </a:lnTo>
                  <a:lnTo>
                    <a:pt x="46" y="76"/>
                  </a:lnTo>
                  <a:lnTo>
                    <a:pt x="40" y="78"/>
                  </a:lnTo>
                  <a:lnTo>
                    <a:pt x="34" y="82"/>
                  </a:lnTo>
                  <a:lnTo>
                    <a:pt x="28" y="82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6" y="78"/>
                  </a:lnTo>
                  <a:lnTo>
                    <a:pt x="10" y="76"/>
                  </a:lnTo>
                  <a:lnTo>
                    <a:pt x="6" y="70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2" y="8"/>
                  </a:lnTo>
                  <a:lnTo>
                    <a:pt x="56" y="12"/>
                  </a:lnTo>
                  <a:lnTo>
                    <a:pt x="60" y="18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2" y="40"/>
                  </a:lnTo>
                  <a:lnTo>
                    <a:pt x="62" y="48"/>
                  </a:lnTo>
                  <a:lnTo>
                    <a:pt x="62" y="48"/>
                  </a:lnTo>
                  <a:close/>
                </a:path>
              </a:pathLst>
            </a:custGeom>
            <a:solidFill>
              <a:srgbClr val="28AE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07"/>
            <p:cNvSpPr>
              <a:spLocks/>
            </p:cNvSpPr>
            <p:nvPr/>
          </p:nvSpPr>
          <p:spPr bwMode="auto">
            <a:xfrm>
              <a:off x="6517" y="2794"/>
              <a:ext cx="42" cy="50"/>
            </a:xfrm>
            <a:custGeom>
              <a:avLst/>
              <a:gdLst>
                <a:gd name="T0" fmla="*/ 40 w 42"/>
                <a:gd name="T1" fmla="*/ 30 h 50"/>
                <a:gd name="T2" fmla="*/ 40 w 42"/>
                <a:gd name="T3" fmla="*/ 30 h 50"/>
                <a:gd name="T4" fmla="*/ 36 w 42"/>
                <a:gd name="T5" fmla="*/ 40 h 50"/>
                <a:gd name="T6" fmla="*/ 30 w 42"/>
                <a:gd name="T7" fmla="*/ 46 h 50"/>
                <a:gd name="T8" fmla="*/ 22 w 42"/>
                <a:gd name="T9" fmla="*/ 50 h 50"/>
                <a:gd name="T10" fmla="*/ 14 w 42"/>
                <a:gd name="T11" fmla="*/ 50 h 50"/>
                <a:gd name="T12" fmla="*/ 14 w 42"/>
                <a:gd name="T13" fmla="*/ 50 h 50"/>
                <a:gd name="T14" fmla="*/ 8 w 42"/>
                <a:gd name="T15" fmla="*/ 46 h 50"/>
                <a:gd name="T16" fmla="*/ 2 w 42"/>
                <a:gd name="T17" fmla="*/ 38 h 50"/>
                <a:gd name="T18" fmla="*/ 0 w 42"/>
                <a:gd name="T19" fmla="*/ 30 h 50"/>
                <a:gd name="T20" fmla="*/ 2 w 42"/>
                <a:gd name="T21" fmla="*/ 20 h 50"/>
                <a:gd name="T22" fmla="*/ 2 w 42"/>
                <a:gd name="T23" fmla="*/ 20 h 50"/>
                <a:gd name="T24" fmla="*/ 6 w 42"/>
                <a:gd name="T25" fmla="*/ 10 h 50"/>
                <a:gd name="T26" fmla="*/ 12 w 42"/>
                <a:gd name="T27" fmla="*/ 4 h 50"/>
                <a:gd name="T28" fmla="*/ 20 w 42"/>
                <a:gd name="T29" fmla="*/ 0 h 50"/>
                <a:gd name="T30" fmla="*/ 28 w 42"/>
                <a:gd name="T31" fmla="*/ 0 h 50"/>
                <a:gd name="T32" fmla="*/ 28 w 42"/>
                <a:gd name="T33" fmla="*/ 0 h 50"/>
                <a:gd name="T34" fmla="*/ 34 w 42"/>
                <a:gd name="T35" fmla="*/ 4 h 50"/>
                <a:gd name="T36" fmla="*/ 40 w 42"/>
                <a:gd name="T37" fmla="*/ 10 h 50"/>
                <a:gd name="T38" fmla="*/ 42 w 42"/>
                <a:gd name="T39" fmla="*/ 20 h 50"/>
                <a:gd name="T40" fmla="*/ 40 w 42"/>
                <a:gd name="T41" fmla="*/ 30 h 50"/>
                <a:gd name="T42" fmla="*/ 40 w 42"/>
                <a:gd name="T43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50">
                  <a:moveTo>
                    <a:pt x="40" y="30"/>
                  </a:moveTo>
                  <a:lnTo>
                    <a:pt x="40" y="30"/>
                  </a:lnTo>
                  <a:lnTo>
                    <a:pt x="36" y="40"/>
                  </a:lnTo>
                  <a:lnTo>
                    <a:pt x="30" y="46"/>
                  </a:lnTo>
                  <a:lnTo>
                    <a:pt x="22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8" y="46"/>
                  </a:lnTo>
                  <a:lnTo>
                    <a:pt x="2" y="38"/>
                  </a:lnTo>
                  <a:lnTo>
                    <a:pt x="0" y="3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12" y="4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4" y="4"/>
                  </a:lnTo>
                  <a:lnTo>
                    <a:pt x="40" y="10"/>
                  </a:lnTo>
                  <a:lnTo>
                    <a:pt x="42" y="20"/>
                  </a:lnTo>
                  <a:lnTo>
                    <a:pt x="40" y="30"/>
                  </a:lnTo>
                  <a:lnTo>
                    <a:pt x="4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08"/>
            <p:cNvSpPr>
              <a:spLocks/>
            </p:cNvSpPr>
            <p:nvPr/>
          </p:nvSpPr>
          <p:spPr bwMode="auto">
            <a:xfrm>
              <a:off x="6525" y="2790"/>
              <a:ext cx="16" cy="20"/>
            </a:xfrm>
            <a:custGeom>
              <a:avLst/>
              <a:gdLst>
                <a:gd name="T0" fmla="*/ 16 w 16"/>
                <a:gd name="T1" fmla="*/ 10 h 20"/>
                <a:gd name="T2" fmla="*/ 16 w 16"/>
                <a:gd name="T3" fmla="*/ 10 h 20"/>
                <a:gd name="T4" fmla="*/ 14 w 16"/>
                <a:gd name="T5" fmla="*/ 14 h 20"/>
                <a:gd name="T6" fmla="*/ 12 w 16"/>
                <a:gd name="T7" fmla="*/ 18 h 20"/>
                <a:gd name="T8" fmla="*/ 10 w 16"/>
                <a:gd name="T9" fmla="*/ 20 h 20"/>
                <a:gd name="T10" fmla="*/ 6 w 16"/>
                <a:gd name="T11" fmla="*/ 20 h 20"/>
                <a:gd name="T12" fmla="*/ 6 w 16"/>
                <a:gd name="T13" fmla="*/ 20 h 20"/>
                <a:gd name="T14" fmla="*/ 4 w 16"/>
                <a:gd name="T15" fmla="*/ 18 h 20"/>
                <a:gd name="T16" fmla="*/ 2 w 16"/>
                <a:gd name="T17" fmla="*/ 16 h 20"/>
                <a:gd name="T18" fmla="*/ 0 w 16"/>
                <a:gd name="T19" fmla="*/ 12 h 20"/>
                <a:gd name="T20" fmla="*/ 0 w 16"/>
                <a:gd name="T21" fmla="*/ 8 h 20"/>
                <a:gd name="T22" fmla="*/ 0 w 16"/>
                <a:gd name="T23" fmla="*/ 8 h 20"/>
                <a:gd name="T24" fmla="*/ 2 w 16"/>
                <a:gd name="T25" fmla="*/ 4 h 20"/>
                <a:gd name="T26" fmla="*/ 4 w 16"/>
                <a:gd name="T27" fmla="*/ 2 h 20"/>
                <a:gd name="T28" fmla="*/ 6 w 16"/>
                <a:gd name="T29" fmla="*/ 0 h 20"/>
                <a:gd name="T30" fmla="*/ 10 w 16"/>
                <a:gd name="T31" fmla="*/ 0 h 20"/>
                <a:gd name="T32" fmla="*/ 10 w 16"/>
                <a:gd name="T33" fmla="*/ 0 h 20"/>
                <a:gd name="T34" fmla="*/ 12 w 16"/>
                <a:gd name="T35" fmla="*/ 0 h 20"/>
                <a:gd name="T36" fmla="*/ 14 w 16"/>
                <a:gd name="T37" fmla="*/ 4 h 20"/>
                <a:gd name="T38" fmla="*/ 16 w 16"/>
                <a:gd name="T39" fmla="*/ 6 h 20"/>
                <a:gd name="T40" fmla="*/ 16 w 16"/>
                <a:gd name="T41" fmla="*/ 10 h 20"/>
                <a:gd name="T42" fmla="*/ 16 w 16"/>
                <a:gd name="T4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" h="20">
                  <a:moveTo>
                    <a:pt x="16" y="10"/>
                  </a:moveTo>
                  <a:lnTo>
                    <a:pt x="16" y="10"/>
                  </a:lnTo>
                  <a:lnTo>
                    <a:pt x="14" y="14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09"/>
            <p:cNvSpPr>
              <a:spLocks/>
            </p:cNvSpPr>
            <p:nvPr/>
          </p:nvSpPr>
          <p:spPr bwMode="auto">
            <a:xfrm>
              <a:off x="6543" y="2830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6 w 10"/>
                <a:gd name="T3" fmla="*/ 0 h 10"/>
                <a:gd name="T4" fmla="*/ 8 w 10"/>
                <a:gd name="T5" fmla="*/ 2 h 10"/>
                <a:gd name="T6" fmla="*/ 10 w 10"/>
                <a:gd name="T7" fmla="*/ 6 h 10"/>
                <a:gd name="T8" fmla="*/ 10 w 10"/>
                <a:gd name="T9" fmla="*/ 6 h 10"/>
                <a:gd name="T10" fmla="*/ 8 w 10"/>
                <a:gd name="T11" fmla="*/ 10 h 10"/>
                <a:gd name="T12" fmla="*/ 6 w 10"/>
                <a:gd name="T13" fmla="*/ 10 h 10"/>
                <a:gd name="T14" fmla="*/ 6 w 10"/>
                <a:gd name="T15" fmla="*/ 10 h 10"/>
                <a:gd name="T16" fmla="*/ 2 w 10"/>
                <a:gd name="T17" fmla="*/ 10 h 10"/>
                <a:gd name="T18" fmla="*/ 0 w 10"/>
                <a:gd name="T19" fmla="*/ 6 h 10"/>
                <a:gd name="T20" fmla="*/ 0 w 10"/>
                <a:gd name="T21" fmla="*/ 6 h 10"/>
                <a:gd name="T22" fmla="*/ 2 w 10"/>
                <a:gd name="T23" fmla="*/ 2 h 10"/>
                <a:gd name="T24" fmla="*/ 6 w 10"/>
                <a:gd name="T25" fmla="*/ 0 h 10"/>
                <a:gd name="T26" fmla="*/ 6 w 10"/>
                <a:gd name="T2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6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10"/>
            <p:cNvSpPr>
              <a:spLocks/>
            </p:cNvSpPr>
            <p:nvPr/>
          </p:nvSpPr>
          <p:spPr bwMode="auto">
            <a:xfrm>
              <a:off x="6463" y="2904"/>
              <a:ext cx="108" cy="56"/>
            </a:xfrm>
            <a:custGeom>
              <a:avLst/>
              <a:gdLst>
                <a:gd name="T0" fmla="*/ 108 w 108"/>
                <a:gd name="T1" fmla="*/ 44 h 56"/>
                <a:gd name="T2" fmla="*/ 108 w 108"/>
                <a:gd name="T3" fmla="*/ 44 h 56"/>
                <a:gd name="T4" fmla="*/ 108 w 108"/>
                <a:gd name="T5" fmla="*/ 38 h 56"/>
                <a:gd name="T6" fmla="*/ 102 w 108"/>
                <a:gd name="T7" fmla="*/ 26 h 56"/>
                <a:gd name="T8" fmla="*/ 98 w 108"/>
                <a:gd name="T9" fmla="*/ 20 h 56"/>
                <a:gd name="T10" fmla="*/ 92 w 108"/>
                <a:gd name="T11" fmla="*/ 14 h 56"/>
                <a:gd name="T12" fmla="*/ 84 w 108"/>
                <a:gd name="T13" fmla="*/ 10 h 56"/>
                <a:gd name="T14" fmla="*/ 72 w 108"/>
                <a:gd name="T15" fmla="*/ 6 h 56"/>
                <a:gd name="T16" fmla="*/ 72 w 108"/>
                <a:gd name="T17" fmla="*/ 6 h 56"/>
                <a:gd name="T18" fmla="*/ 42 w 108"/>
                <a:gd name="T19" fmla="*/ 0 h 56"/>
                <a:gd name="T20" fmla="*/ 34 w 108"/>
                <a:gd name="T21" fmla="*/ 0 h 56"/>
                <a:gd name="T22" fmla="*/ 26 w 108"/>
                <a:gd name="T23" fmla="*/ 0 h 56"/>
                <a:gd name="T24" fmla="*/ 26 w 108"/>
                <a:gd name="T25" fmla="*/ 0 h 56"/>
                <a:gd name="T26" fmla="*/ 16 w 108"/>
                <a:gd name="T27" fmla="*/ 2 h 56"/>
                <a:gd name="T28" fmla="*/ 8 w 108"/>
                <a:gd name="T29" fmla="*/ 6 h 56"/>
                <a:gd name="T30" fmla="*/ 0 w 108"/>
                <a:gd name="T31" fmla="*/ 10 h 56"/>
                <a:gd name="T32" fmla="*/ 0 w 108"/>
                <a:gd name="T33" fmla="*/ 10 h 56"/>
                <a:gd name="T34" fmla="*/ 2 w 108"/>
                <a:gd name="T35" fmla="*/ 14 h 56"/>
                <a:gd name="T36" fmla="*/ 8 w 108"/>
                <a:gd name="T37" fmla="*/ 26 h 56"/>
                <a:gd name="T38" fmla="*/ 14 w 108"/>
                <a:gd name="T39" fmla="*/ 34 h 56"/>
                <a:gd name="T40" fmla="*/ 20 w 108"/>
                <a:gd name="T41" fmla="*/ 40 h 56"/>
                <a:gd name="T42" fmla="*/ 26 w 108"/>
                <a:gd name="T43" fmla="*/ 46 h 56"/>
                <a:gd name="T44" fmla="*/ 36 w 108"/>
                <a:gd name="T45" fmla="*/ 50 h 56"/>
                <a:gd name="T46" fmla="*/ 36 w 108"/>
                <a:gd name="T47" fmla="*/ 50 h 56"/>
                <a:gd name="T48" fmla="*/ 62 w 108"/>
                <a:gd name="T49" fmla="*/ 56 h 56"/>
                <a:gd name="T50" fmla="*/ 70 w 108"/>
                <a:gd name="T51" fmla="*/ 56 h 56"/>
                <a:gd name="T52" fmla="*/ 80 w 108"/>
                <a:gd name="T53" fmla="*/ 54 h 56"/>
                <a:gd name="T54" fmla="*/ 80 w 108"/>
                <a:gd name="T55" fmla="*/ 54 h 56"/>
                <a:gd name="T56" fmla="*/ 100 w 108"/>
                <a:gd name="T57" fmla="*/ 48 h 56"/>
                <a:gd name="T58" fmla="*/ 108 w 108"/>
                <a:gd name="T59" fmla="*/ 44 h 56"/>
                <a:gd name="T60" fmla="*/ 108 w 108"/>
                <a:gd name="T61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56">
                  <a:moveTo>
                    <a:pt x="108" y="44"/>
                  </a:moveTo>
                  <a:lnTo>
                    <a:pt x="108" y="44"/>
                  </a:lnTo>
                  <a:lnTo>
                    <a:pt x="108" y="38"/>
                  </a:lnTo>
                  <a:lnTo>
                    <a:pt x="102" y="26"/>
                  </a:lnTo>
                  <a:lnTo>
                    <a:pt x="98" y="20"/>
                  </a:lnTo>
                  <a:lnTo>
                    <a:pt x="92" y="14"/>
                  </a:lnTo>
                  <a:lnTo>
                    <a:pt x="84" y="10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8" y="26"/>
                  </a:lnTo>
                  <a:lnTo>
                    <a:pt x="14" y="34"/>
                  </a:lnTo>
                  <a:lnTo>
                    <a:pt x="20" y="40"/>
                  </a:lnTo>
                  <a:lnTo>
                    <a:pt x="26" y="46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62" y="56"/>
                  </a:lnTo>
                  <a:lnTo>
                    <a:pt x="70" y="56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100" y="48"/>
                  </a:lnTo>
                  <a:lnTo>
                    <a:pt x="108" y="44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F7F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11"/>
            <p:cNvSpPr>
              <a:spLocks/>
            </p:cNvSpPr>
            <p:nvPr/>
          </p:nvSpPr>
          <p:spPr bwMode="auto">
            <a:xfrm>
              <a:off x="6463" y="2902"/>
              <a:ext cx="116" cy="42"/>
            </a:xfrm>
            <a:custGeom>
              <a:avLst/>
              <a:gdLst>
                <a:gd name="T0" fmla="*/ 0 w 116"/>
                <a:gd name="T1" fmla="*/ 10 h 42"/>
                <a:gd name="T2" fmla="*/ 0 w 116"/>
                <a:gd name="T3" fmla="*/ 10 h 42"/>
                <a:gd name="T4" fmla="*/ 12 w 116"/>
                <a:gd name="T5" fmla="*/ 6 h 42"/>
                <a:gd name="T6" fmla="*/ 26 w 116"/>
                <a:gd name="T7" fmla="*/ 2 h 42"/>
                <a:gd name="T8" fmla="*/ 42 w 116"/>
                <a:gd name="T9" fmla="*/ 0 h 42"/>
                <a:gd name="T10" fmla="*/ 62 w 116"/>
                <a:gd name="T11" fmla="*/ 2 h 42"/>
                <a:gd name="T12" fmla="*/ 70 w 116"/>
                <a:gd name="T13" fmla="*/ 4 h 42"/>
                <a:gd name="T14" fmla="*/ 80 w 116"/>
                <a:gd name="T15" fmla="*/ 8 h 42"/>
                <a:gd name="T16" fmla="*/ 90 w 116"/>
                <a:gd name="T17" fmla="*/ 14 h 42"/>
                <a:gd name="T18" fmla="*/ 98 w 116"/>
                <a:gd name="T19" fmla="*/ 20 h 42"/>
                <a:gd name="T20" fmla="*/ 108 w 116"/>
                <a:gd name="T21" fmla="*/ 30 h 42"/>
                <a:gd name="T22" fmla="*/ 116 w 116"/>
                <a:gd name="T23" fmla="*/ 42 h 42"/>
                <a:gd name="T24" fmla="*/ 116 w 116"/>
                <a:gd name="T25" fmla="*/ 42 h 42"/>
                <a:gd name="T26" fmla="*/ 110 w 116"/>
                <a:gd name="T27" fmla="*/ 34 h 42"/>
                <a:gd name="T28" fmla="*/ 102 w 116"/>
                <a:gd name="T29" fmla="*/ 28 h 42"/>
                <a:gd name="T30" fmla="*/ 90 w 116"/>
                <a:gd name="T31" fmla="*/ 20 h 42"/>
                <a:gd name="T32" fmla="*/ 74 w 116"/>
                <a:gd name="T33" fmla="*/ 12 h 42"/>
                <a:gd name="T34" fmla="*/ 54 w 116"/>
                <a:gd name="T35" fmla="*/ 8 h 42"/>
                <a:gd name="T36" fmla="*/ 30 w 116"/>
                <a:gd name="T37" fmla="*/ 6 h 42"/>
                <a:gd name="T38" fmla="*/ 16 w 116"/>
                <a:gd name="T39" fmla="*/ 8 h 42"/>
                <a:gd name="T40" fmla="*/ 0 w 116"/>
                <a:gd name="T41" fmla="*/ 10 h 42"/>
                <a:gd name="T42" fmla="*/ 0 w 116"/>
                <a:gd name="T43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6" h="42">
                  <a:moveTo>
                    <a:pt x="0" y="10"/>
                  </a:moveTo>
                  <a:lnTo>
                    <a:pt x="0" y="10"/>
                  </a:lnTo>
                  <a:lnTo>
                    <a:pt x="12" y="6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62" y="2"/>
                  </a:lnTo>
                  <a:lnTo>
                    <a:pt x="70" y="4"/>
                  </a:lnTo>
                  <a:lnTo>
                    <a:pt x="80" y="8"/>
                  </a:lnTo>
                  <a:lnTo>
                    <a:pt x="90" y="14"/>
                  </a:lnTo>
                  <a:lnTo>
                    <a:pt x="98" y="20"/>
                  </a:lnTo>
                  <a:lnTo>
                    <a:pt x="108" y="30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0" y="34"/>
                  </a:lnTo>
                  <a:lnTo>
                    <a:pt x="102" y="28"/>
                  </a:lnTo>
                  <a:lnTo>
                    <a:pt x="90" y="20"/>
                  </a:lnTo>
                  <a:lnTo>
                    <a:pt x="74" y="12"/>
                  </a:lnTo>
                  <a:lnTo>
                    <a:pt x="54" y="8"/>
                  </a:lnTo>
                  <a:lnTo>
                    <a:pt x="30" y="6"/>
                  </a:lnTo>
                  <a:lnTo>
                    <a:pt x="16" y="8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A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12"/>
            <p:cNvSpPr>
              <a:spLocks/>
            </p:cNvSpPr>
            <p:nvPr/>
          </p:nvSpPr>
          <p:spPr bwMode="auto">
            <a:xfrm>
              <a:off x="6483" y="2914"/>
              <a:ext cx="60" cy="38"/>
            </a:xfrm>
            <a:custGeom>
              <a:avLst/>
              <a:gdLst>
                <a:gd name="T0" fmla="*/ 0 w 60"/>
                <a:gd name="T1" fmla="*/ 14 h 38"/>
                <a:gd name="T2" fmla="*/ 0 w 60"/>
                <a:gd name="T3" fmla="*/ 14 h 38"/>
                <a:gd name="T4" fmla="*/ 2 w 60"/>
                <a:gd name="T5" fmla="*/ 22 h 38"/>
                <a:gd name="T6" fmla="*/ 6 w 60"/>
                <a:gd name="T7" fmla="*/ 30 h 38"/>
                <a:gd name="T8" fmla="*/ 16 w 60"/>
                <a:gd name="T9" fmla="*/ 34 h 38"/>
                <a:gd name="T10" fmla="*/ 26 w 60"/>
                <a:gd name="T11" fmla="*/ 38 h 38"/>
                <a:gd name="T12" fmla="*/ 26 w 60"/>
                <a:gd name="T13" fmla="*/ 38 h 38"/>
                <a:gd name="T14" fmla="*/ 38 w 60"/>
                <a:gd name="T15" fmla="*/ 38 h 38"/>
                <a:gd name="T16" fmla="*/ 48 w 60"/>
                <a:gd name="T17" fmla="*/ 36 h 38"/>
                <a:gd name="T18" fmla="*/ 56 w 60"/>
                <a:gd name="T19" fmla="*/ 30 h 38"/>
                <a:gd name="T20" fmla="*/ 60 w 60"/>
                <a:gd name="T21" fmla="*/ 22 h 38"/>
                <a:gd name="T22" fmla="*/ 60 w 60"/>
                <a:gd name="T23" fmla="*/ 22 h 38"/>
                <a:gd name="T24" fmla="*/ 58 w 60"/>
                <a:gd name="T25" fmla="*/ 16 h 38"/>
                <a:gd name="T26" fmla="*/ 52 w 60"/>
                <a:gd name="T27" fmla="*/ 8 h 38"/>
                <a:gd name="T28" fmla="*/ 44 w 60"/>
                <a:gd name="T29" fmla="*/ 2 h 38"/>
                <a:gd name="T30" fmla="*/ 32 w 60"/>
                <a:gd name="T31" fmla="*/ 0 h 38"/>
                <a:gd name="T32" fmla="*/ 32 w 60"/>
                <a:gd name="T33" fmla="*/ 0 h 38"/>
                <a:gd name="T34" fmla="*/ 20 w 60"/>
                <a:gd name="T35" fmla="*/ 0 h 38"/>
                <a:gd name="T36" fmla="*/ 10 w 60"/>
                <a:gd name="T37" fmla="*/ 2 h 38"/>
                <a:gd name="T38" fmla="*/ 4 w 60"/>
                <a:gd name="T39" fmla="*/ 8 h 38"/>
                <a:gd name="T40" fmla="*/ 0 w 60"/>
                <a:gd name="T41" fmla="*/ 14 h 38"/>
                <a:gd name="T42" fmla="*/ 0 w 60"/>
                <a:gd name="T4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38">
                  <a:moveTo>
                    <a:pt x="0" y="14"/>
                  </a:moveTo>
                  <a:lnTo>
                    <a:pt x="0" y="14"/>
                  </a:lnTo>
                  <a:lnTo>
                    <a:pt x="2" y="22"/>
                  </a:lnTo>
                  <a:lnTo>
                    <a:pt x="6" y="30"/>
                  </a:lnTo>
                  <a:lnTo>
                    <a:pt x="16" y="34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38" y="38"/>
                  </a:lnTo>
                  <a:lnTo>
                    <a:pt x="48" y="36"/>
                  </a:lnTo>
                  <a:lnTo>
                    <a:pt x="56" y="30"/>
                  </a:lnTo>
                  <a:lnTo>
                    <a:pt x="60" y="22"/>
                  </a:lnTo>
                  <a:lnTo>
                    <a:pt x="60" y="22"/>
                  </a:lnTo>
                  <a:lnTo>
                    <a:pt x="58" y="16"/>
                  </a:lnTo>
                  <a:lnTo>
                    <a:pt x="52" y="8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4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13"/>
            <p:cNvSpPr>
              <a:spLocks/>
            </p:cNvSpPr>
            <p:nvPr/>
          </p:nvSpPr>
          <p:spPr bwMode="auto">
            <a:xfrm>
              <a:off x="6483" y="2914"/>
              <a:ext cx="58" cy="38"/>
            </a:xfrm>
            <a:custGeom>
              <a:avLst/>
              <a:gdLst>
                <a:gd name="T0" fmla="*/ 58 w 58"/>
                <a:gd name="T1" fmla="*/ 22 h 38"/>
                <a:gd name="T2" fmla="*/ 58 w 58"/>
                <a:gd name="T3" fmla="*/ 22 h 38"/>
                <a:gd name="T4" fmla="*/ 56 w 58"/>
                <a:gd name="T5" fmla="*/ 16 h 38"/>
                <a:gd name="T6" fmla="*/ 52 w 58"/>
                <a:gd name="T7" fmla="*/ 8 h 38"/>
                <a:gd name="T8" fmla="*/ 44 w 58"/>
                <a:gd name="T9" fmla="*/ 4 h 38"/>
                <a:gd name="T10" fmla="*/ 32 w 58"/>
                <a:gd name="T11" fmla="*/ 0 h 38"/>
                <a:gd name="T12" fmla="*/ 32 w 58"/>
                <a:gd name="T13" fmla="*/ 0 h 38"/>
                <a:gd name="T14" fmla="*/ 20 w 58"/>
                <a:gd name="T15" fmla="*/ 0 h 38"/>
                <a:gd name="T16" fmla="*/ 12 w 58"/>
                <a:gd name="T17" fmla="*/ 2 h 38"/>
                <a:gd name="T18" fmla="*/ 4 w 58"/>
                <a:gd name="T19" fmla="*/ 8 h 38"/>
                <a:gd name="T20" fmla="*/ 0 w 58"/>
                <a:gd name="T21" fmla="*/ 14 h 38"/>
                <a:gd name="T22" fmla="*/ 0 w 58"/>
                <a:gd name="T23" fmla="*/ 14 h 38"/>
                <a:gd name="T24" fmla="*/ 2 w 58"/>
                <a:gd name="T25" fmla="*/ 22 h 38"/>
                <a:gd name="T26" fmla="*/ 8 w 58"/>
                <a:gd name="T27" fmla="*/ 28 h 38"/>
                <a:gd name="T28" fmla="*/ 16 w 58"/>
                <a:gd name="T29" fmla="*/ 34 h 38"/>
                <a:gd name="T30" fmla="*/ 28 w 58"/>
                <a:gd name="T31" fmla="*/ 36 h 38"/>
                <a:gd name="T32" fmla="*/ 28 w 58"/>
                <a:gd name="T33" fmla="*/ 36 h 38"/>
                <a:gd name="T34" fmla="*/ 38 w 58"/>
                <a:gd name="T35" fmla="*/ 38 h 38"/>
                <a:gd name="T36" fmla="*/ 48 w 58"/>
                <a:gd name="T37" fmla="*/ 34 h 38"/>
                <a:gd name="T38" fmla="*/ 56 w 58"/>
                <a:gd name="T39" fmla="*/ 30 h 38"/>
                <a:gd name="T40" fmla="*/ 58 w 58"/>
                <a:gd name="T41" fmla="*/ 22 h 38"/>
                <a:gd name="T42" fmla="*/ 58 w 58"/>
                <a:gd name="T43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" h="38">
                  <a:moveTo>
                    <a:pt x="58" y="22"/>
                  </a:moveTo>
                  <a:lnTo>
                    <a:pt x="58" y="22"/>
                  </a:lnTo>
                  <a:lnTo>
                    <a:pt x="56" y="16"/>
                  </a:lnTo>
                  <a:lnTo>
                    <a:pt x="52" y="8"/>
                  </a:lnTo>
                  <a:lnTo>
                    <a:pt x="44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22"/>
                  </a:lnTo>
                  <a:lnTo>
                    <a:pt x="8" y="28"/>
                  </a:lnTo>
                  <a:lnTo>
                    <a:pt x="16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8" y="38"/>
                  </a:lnTo>
                  <a:lnTo>
                    <a:pt x="48" y="34"/>
                  </a:lnTo>
                  <a:lnTo>
                    <a:pt x="56" y="30"/>
                  </a:lnTo>
                  <a:lnTo>
                    <a:pt x="58" y="22"/>
                  </a:lnTo>
                  <a:lnTo>
                    <a:pt x="58" y="22"/>
                  </a:lnTo>
                  <a:close/>
                </a:path>
              </a:pathLst>
            </a:custGeom>
            <a:solidFill>
              <a:srgbClr val="FFF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14"/>
            <p:cNvSpPr>
              <a:spLocks/>
            </p:cNvSpPr>
            <p:nvPr/>
          </p:nvSpPr>
          <p:spPr bwMode="auto">
            <a:xfrm>
              <a:off x="6485" y="2916"/>
              <a:ext cx="56" cy="34"/>
            </a:xfrm>
            <a:custGeom>
              <a:avLst/>
              <a:gdLst>
                <a:gd name="T0" fmla="*/ 56 w 56"/>
                <a:gd name="T1" fmla="*/ 20 h 34"/>
                <a:gd name="T2" fmla="*/ 56 w 56"/>
                <a:gd name="T3" fmla="*/ 20 h 34"/>
                <a:gd name="T4" fmla="*/ 54 w 56"/>
                <a:gd name="T5" fmla="*/ 14 h 34"/>
                <a:gd name="T6" fmla="*/ 48 w 56"/>
                <a:gd name="T7" fmla="*/ 6 h 34"/>
                <a:gd name="T8" fmla="*/ 40 w 56"/>
                <a:gd name="T9" fmla="*/ 2 h 34"/>
                <a:gd name="T10" fmla="*/ 30 w 56"/>
                <a:gd name="T11" fmla="*/ 0 h 34"/>
                <a:gd name="T12" fmla="*/ 30 w 56"/>
                <a:gd name="T13" fmla="*/ 0 h 34"/>
                <a:gd name="T14" fmla="*/ 20 w 56"/>
                <a:gd name="T15" fmla="*/ 0 h 34"/>
                <a:gd name="T16" fmla="*/ 10 w 56"/>
                <a:gd name="T17" fmla="*/ 2 h 34"/>
                <a:gd name="T18" fmla="*/ 4 w 56"/>
                <a:gd name="T19" fmla="*/ 6 h 34"/>
                <a:gd name="T20" fmla="*/ 0 w 56"/>
                <a:gd name="T21" fmla="*/ 12 h 34"/>
                <a:gd name="T22" fmla="*/ 0 w 56"/>
                <a:gd name="T23" fmla="*/ 12 h 34"/>
                <a:gd name="T24" fmla="*/ 2 w 56"/>
                <a:gd name="T25" fmla="*/ 20 h 34"/>
                <a:gd name="T26" fmla="*/ 6 w 56"/>
                <a:gd name="T27" fmla="*/ 26 h 34"/>
                <a:gd name="T28" fmla="*/ 14 w 56"/>
                <a:gd name="T29" fmla="*/ 32 h 34"/>
                <a:gd name="T30" fmla="*/ 26 w 56"/>
                <a:gd name="T31" fmla="*/ 34 h 34"/>
                <a:gd name="T32" fmla="*/ 26 w 56"/>
                <a:gd name="T33" fmla="*/ 34 h 34"/>
                <a:gd name="T34" fmla="*/ 36 w 56"/>
                <a:gd name="T35" fmla="*/ 34 h 34"/>
                <a:gd name="T36" fmla="*/ 46 w 56"/>
                <a:gd name="T37" fmla="*/ 32 h 34"/>
                <a:gd name="T38" fmla="*/ 52 w 56"/>
                <a:gd name="T39" fmla="*/ 28 h 34"/>
                <a:gd name="T40" fmla="*/ 56 w 56"/>
                <a:gd name="T41" fmla="*/ 20 h 34"/>
                <a:gd name="T42" fmla="*/ 56 w 56"/>
                <a:gd name="T43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34">
                  <a:moveTo>
                    <a:pt x="56" y="20"/>
                  </a:moveTo>
                  <a:lnTo>
                    <a:pt x="56" y="20"/>
                  </a:lnTo>
                  <a:lnTo>
                    <a:pt x="54" y="14"/>
                  </a:lnTo>
                  <a:lnTo>
                    <a:pt x="48" y="6"/>
                  </a:lnTo>
                  <a:lnTo>
                    <a:pt x="4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20"/>
                  </a:lnTo>
                  <a:lnTo>
                    <a:pt x="6" y="26"/>
                  </a:lnTo>
                  <a:lnTo>
                    <a:pt x="14" y="32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36" y="34"/>
                  </a:lnTo>
                  <a:lnTo>
                    <a:pt x="46" y="32"/>
                  </a:lnTo>
                  <a:lnTo>
                    <a:pt x="52" y="28"/>
                  </a:lnTo>
                  <a:lnTo>
                    <a:pt x="56" y="20"/>
                  </a:lnTo>
                  <a:lnTo>
                    <a:pt x="56" y="20"/>
                  </a:lnTo>
                  <a:close/>
                </a:path>
              </a:pathLst>
            </a:custGeom>
            <a:solidFill>
              <a:srgbClr val="FFF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15"/>
            <p:cNvSpPr>
              <a:spLocks/>
            </p:cNvSpPr>
            <p:nvPr/>
          </p:nvSpPr>
          <p:spPr bwMode="auto">
            <a:xfrm>
              <a:off x="6487" y="2916"/>
              <a:ext cx="52" cy="34"/>
            </a:xfrm>
            <a:custGeom>
              <a:avLst/>
              <a:gdLst>
                <a:gd name="T0" fmla="*/ 52 w 52"/>
                <a:gd name="T1" fmla="*/ 20 h 34"/>
                <a:gd name="T2" fmla="*/ 52 w 52"/>
                <a:gd name="T3" fmla="*/ 20 h 34"/>
                <a:gd name="T4" fmla="*/ 50 w 52"/>
                <a:gd name="T5" fmla="*/ 14 h 34"/>
                <a:gd name="T6" fmla="*/ 46 w 52"/>
                <a:gd name="T7" fmla="*/ 8 h 34"/>
                <a:gd name="T8" fmla="*/ 38 w 52"/>
                <a:gd name="T9" fmla="*/ 2 h 34"/>
                <a:gd name="T10" fmla="*/ 28 w 52"/>
                <a:gd name="T11" fmla="*/ 0 h 34"/>
                <a:gd name="T12" fmla="*/ 28 w 52"/>
                <a:gd name="T13" fmla="*/ 0 h 34"/>
                <a:gd name="T14" fmla="*/ 18 w 52"/>
                <a:gd name="T15" fmla="*/ 0 h 34"/>
                <a:gd name="T16" fmla="*/ 8 w 52"/>
                <a:gd name="T17" fmla="*/ 2 h 34"/>
                <a:gd name="T18" fmla="*/ 2 w 52"/>
                <a:gd name="T19" fmla="*/ 6 h 34"/>
                <a:gd name="T20" fmla="*/ 0 w 52"/>
                <a:gd name="T21" fmla="*/ 14 h 34"/>
                <a:gd name="T22" fmla="*/ 0 w 52"/>
                <a:gd name="T23" fmla="*/ 14 h 34"/>
                <a:gd name="T24" fmla="*/ 0 w 52"/>
                <a:gd name="T25" fmla="*/ 20 h 34"/>
                <a:gd name="T26" fmla="*/ 6 w 52"/>
                <a:gd name="T27" fmla="*/ 26 h 34"/>
                <a:gd name="T28" fmla="*/ 14 w 52"/>
                <a:gd name="T29" fmla="*/ 30 h 34"/>
                <a:gd name="T30" fmla="*/ 24 w 52"/>
                <a:gd name="T31" fmla="*/ 34 h 34"/>
                <a:gd name="T32" fmla="*/ 24 w 52"/>
                <a:gd name="T33" fmla="*/ 34 h 34"/>
                <a:gd name="T34" fmla="*/ 34 w 52"/>
                <a:gd name="T35" fmla="*/ 34 h 34"/>
                <a:gd name="T36" fmla="*/ 42 w 52"/>
                <a:gd name="T37" fmla="*/ 32 h 34"/>
                <a:gd name="T38" fmla="*/ 50 w 52"/>
                <a:gd name="T39" fmla="*/ 26 h 34"/>
                <a:gd name="T40" fmla="*/ 52 w 52"/>
                <a:gd name="T41" fmla="*/ 20 h 34"/>
                <a:gd name="T42" fmla="*/ 52 w 52"/>
                <a:gd name="T43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2" h="34">
                  <a:moveTo>
                    <a:pt x="52" y="20"/>
                  </a:moveTo>
                  <a:lnTo>
                    <a:pt x="52" y="20"/>
                  </a:lnTo>
                  <a:lnTo>
                    <a:pt x="50" y="14"/>
                  </a:lnTo>
                  <a:lnTo>
                    <a:pt x="46" y="8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8" y="2"/>
                  </a:lnTo>
                  <a:lnTo>
                    <a:pt x="2" y="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6" y="26"/>
                  </a:lnTo>
                  <a:lnTo>
                    <a:pt x="14" y="3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34" y="34"/>
                  </a:lnTo>
                  <a:lnTo>
                    <a:pt x="42" y="32"/>
                  </a:lnTo>
                  <a:lnTo>
                    <a:pt x="50" y="26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16"/>
            <p:cNvSpPr>
              <a:spLocks/>
            </p:cNvSpPr>
            <p:nvPr/>
          </p:nvSpPr>
          <p:spPr bwMode="auto">
            <a:xfrm>
              <a:off x="6487" y="2916"/>
              <a:ext cx="50" cy="32"/>
            </a:xfrm>
            <a:custGeom>
              <a:avLst/>
              <a:gdLst>
                <a:gd name="T0" fmla="*/ 50 w 50"/>
                <a:gd name="T1" fmla="*/ 20 h 32"/>
                <a:gd name="T2" fmla="*/ 50 w 50"/>
                <a:gd name="T3" fmla="*/ 20 h 32"/>
                <a:gd name="T4" fmla="*/ 50 w 50"/>
                <a:gd name="T5" fmla="*/ 14 h 32"/>
                <a:gd name="T6" fmla="*/ 46 w 50"/>
                <a:gd name="T7" fmla="*/ 8 h 32"/>
                <a:gd name="T8" fmla="*/ 38 w 50"/>
                <a:gd name="T9" fmla="*/ 4 h 32"/>
                <a:gd name="T10" fmla="*/ 28 w 50"/>
                <a:gd name="T11" fmla="*/ 0 h 32"/>
                <a:gd name="T12" fmla="*/ 28 w 50"/>
                <a:gd name="T13" fmla="*/ 0 h 32"/>
                <a:gd name="T14" fmla="*/ 18 w 50"/>
                <a:gd name="T15" fmla="*/ 0 h 32"/>
                <a:gd name="T16" fmla="*/ 10 w 50"/>
                <a:gd name="T17" fmla="*/ 2 h 32"/>
                <a:gd name="T18" fmla="*/ 4 w 50"/>
                <a:gd name="T19" fmla="*/ 8 h 32"/>
                <a:gd name="T20" fmla="*/ 0 w 50"/>
                <a:gd name="T21" fmla="*/ 14 h 32"/>
                <a:gd name="T22" fmla="*/ 0 w 50"/>
                <a:gd name="T23" fmla="*/ 14 h 32"/>
                <a:gd name="T24" fmla="*/ 2 w 50"/>
                <a:gd name="T25" fmla="*/ 20 h 32"/>
                <a:gd name="T26" fmla="*/ 6 w 50"/>
                <a:gd name="T27" fmla="*/ 26 h 32"/>
                <a:gd name="T28" fmla="*/ 14 w 50"/>
                <a:gd name="T29" fmla="*/ 30 h 32"/>
                <a:gd name="T30" fmla="*/ 24 w 50"/>
                <a:gd name="T31" fmla="*/ 32 h 32"/>
                <a:gd name="T32" fmla="*/ 24 w 50"/>
                <a:gd name="T33" fmla="*/ 32 h 32"/>
                <a:gd name="T34" fmla="*/ 34 w 50"/>
                <a:gd name="T35" fmla="*/ 32 h 32"/>
                <a:gd name="T36" fmla="*/ 42 w 50"/>
                <a:gd name="T37" fmla="*/ 30 h 32"/>
                <a:gd name="T38" fmla="*/ 48 w 50"/>
                <a:gd name="T39" fmla="*/ 26 h 32"/>
                <a:gd name="T40" fmla="*/ 50 w 50"/>
                <a:gd name="T41" fmla="*/ 20 h 32"/>
                <a:gd name="T42" fmla="*/ 50 w 50"/>
                <a:gd name="T43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32">
                  <a:moveTo>
                    <a:pt x="50" y="20"/>
                  </a:moveTo>
                  <a:lnTo>
                    <a:pt x="50" y="20"/>
                  </a:lnTo>
                  <a:lnTo>
                    <a:pt x="50" y="14"/>
                  </a:lnTo>
                  <a:lnTo>
                    <a:pt x="46" y="8"/>
                  </a:lnTo>
                  <a:lnTo>
                    <a:pt x="38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6" y="26"/>
                  </a:lnTo>
                  <a:lnTo>
                    <a:pt x="14" y="3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34" y="32"/>
                  </a:lnTo>
                  <a:lnTo>
                    <a:pt x="42" y="30"/>
                  </a:lnTo>
                  <a:lnTo>
                    <a:pt x="48" y="26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217"/>
            <p:cNvSpPr>
              <a:spLocks/>
            </p:cNvSpPr>
            <p:nvPr/>
          </p:nvSpPr>
          <p:spPr bwMode="auto">
            <a:xfrm>
              <a:off x="6489" y="2918"/>
              <a:ext cx="48" cy="30"/>
            </a:xfrm>
            <a:custGeom>
              <a:avLst/>
              <a:gdLst>
                <a:gd name="T0" fmla="*/ 48 w 48"/>
                <a:gd name="T1" fmla="*/ 18 h 30"/>
                <a:gd name="T2" fmla="*/ 48 w 48"/>
                <a:gd name="T3" fmla="*/ 18 h 30"/>
                <a:gd name="T4" fmla="*/ 46 w 48"/>
                <a:gd name="T5" fmla="*/ 12 h 30"/>
                <a:gd name="T6" fmla="*/ 42 w 48"/>
                <a:gd name="T7" fmla="*/ 6 h 30"/>
                <a:gd name="T8" fmla="*/ 34 w 48"/>
                <a:gd name="T9" fmla="*/ 2 h 30"/>
                <a:gd name="T10" fmla="*/ 26 w 48"/>
                <a:gd name="T11" fmla="*/ 0 h 30"/>
                <a:gd name="T12" fmla="*/ 26 w 48"/>
                <a:gd name="T13" fmla="*/ 0 h 30"/>
                <a:gd name="T14" fmla="*/ 16 w 48"/>
                <a:gd name="T15" fmla="*/ 0 h 30"/>
                <a:gd name="T16" fmla="*/ 8 w 48"/>
                <a:gd name="T17" fmla="*/ 2 h 30"/>
                <a:gd name="T18" fmla="*/ 2 w 48"/>
                <a:gd name="T19" fmla="*/ 6 h 30"/>
                <a:gd name="T20" fmla="*/ 0 w 48"/>
                <a:gd name="T21" fmla="*/ 12 h 30"/>
                <a:gd name="T22" fmla="*/ 0 w 48"/>
                <a:gd name="T23" fmla="*/ 12 h 30"/>
                <a:gd name="T24" fmla="*/ 0 w 48"/>
                <a:gd name="T25" fmla="*/ 18 h 30"/>
                <a:gd name="T26" fmla="*/ 4 w 48"/>
                <a:gd name="T27" fmla="*/ 24 h 30"/>
                <a:gd name="T28" fmla="*/ 12 w 48"/>
                <a:gd name="T29" fmla="*/ 28 h 30"/>
                <a:gd name="T30" fmla="*/ 22 w 48"/>
                <a:gd name="T31" fmla="*/ 30 h 30"/>
                <a:gd name="T32" fmla="*/ 22 w 48"/>
                <a:gd name="T33" fmla="*/ 30 h 30"/>
                <a:gd name="T34" fmla="*/ 32 w 48"/>
                <a:gd name="T35" fmla="*/ 30 h 30"/>
                <a:gd name="T36" fmla="*/ 40 w 48"/>
                <a:gd name="T37" fmla="*/ 28 h 30"/>
                <a:gd name="T38" fmla="*/ 46 w 48"/>
                <a:gd name="T39" fmla="*/ 24 h 30"/>
                <a:gd name="T40" fmla="*/ 48 w 48"/>
                <a:gd name="T41" fmla="*/ 18 h 30"/>
                <a:gd name="T42" fmla="*/ 48 w 48"/>
                <a:gd name="T4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30">
                  <a:moveTo>
                    <a:pt x="48" y="18"/>
                  </a:moveTo>
                  <a:lnTo>
                    <a:pt x="48" y="18"/>
                  </a:lnTo>
                  <a:lnTo>
                    <a:pt x="46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4" y="24"/>
                  </a:lnTo>
                  <a:lnTo>
                    <a:pt x="12" y="2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32" y="30"/>
                  </a:lnTo>
                  <a:lnTo>
                    <a:pt x="40" y="28"/>
                  </a:lnTo>
                  <a:lnTo>
                    <a:pt x="46" y="24"/>
                  </a:lnTo>
                  <a:lnTo>
                    <a:pt x="48" y="18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E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218"/>
            <p:cNvSpPr>
              <a:spLocks/>
            </p:cNvSpPr>
            <p:nvPr/>
          </p:nvSpPr>
          <p:spPr bwMode="auto">
            <a:xfrm>
              <a:off x="6489" y="2918"/>
              <a:ext cx="46" cy="30"/>
            </a:xfrm>
            <a:custGeom>
              <a:avLst/>
              <a:gdLst>
                <a:gd name="T0" fmla="*/ 46 w 46"/>
                <a:gd name="T1" fmla="*/ 18 h 30"/>
                <a:gd name="T2" fmla="*/ 46 w 46"/>
                <a:gd name="T3" fmla="*/ 18 h 30"/>
                <a:gd name="T4" fmla="*/ 46 w 46"/>
                <a:gd name="T5" fmla="*/ 12 h 30"/>
                <a:gd name="T6" fmla="*/ 42 w 46"/>
                <a:gd name="T7" fmla="*/ 6 h 30"/>
                <a:gd name="T8" fmla="*/ 34 w 46"/>
                <a:gd name="T9" fmla="*/ 2 h 30"/>
                <a:gd name="T10" fmla="*/ 26 w 46"/>
                <a:gd name="T11" fmla="*/ 0 h 30"/>
                <a:gd name="T12" fmla="*/ 26 w 46"/>
                <a:gd name="T13" fmla="*/ 0 h 30"/>
                <a:gd name="T14" fmla="*/ 16 w 46"/>
                <a:gd name="T15" fmla="*/ 0 h 30"/>
                <a:gd name="T16" fmla="*/ 8 w 46"/>
                <a:gd name="T17" fmla="*/ 2 h 30"/>
                <a:gd name="T18" fmla="*/ 4 w 46"/>
                <a:gd name="T19" fmla="*/ 6 h 30"/>
                <a:gd name="T20" fmla="*/ 0 w 46"/>
                <a:gd name="T21" fmla="*/ 12 h 30"/>
                <a:gd name="T22" fmla="*/ 0 w 46"/>
                <a:gd name="T23" fmla="*/ 12 h 30"/>
                <a:gd name="T24" fmla="*/ 2 w 46"/>
                <a:gd name="T25" fmla="*/ 18 h 30"/>
                <a:gd name="T26" fmla="*/ 6 w 46"/>
                <a:gd name="T27" fmla="*/ 22 h 30"/>
                <a:gd name="T28" fmla="*/ 12 w 46"/>
                <a:gd name="T29" fmla="*/ 28 h 30"/>
                <a:gd name="T30" fmla="*/ 22 w 46"/>
                <a:gd name="T31" fmla="*/ 30 h 30"/>
                <a:gd name="T32" fmla="*/ 22 w 46"/>
                <a:gd name="T33" fmla="*/ 30 h 30"/>
                <a:gd name="T34" fmla="*/ 30 w 46"/>
                <a:gd name="T35" fmla="*/ 30 h 30"/>
                <a:gd name="T36" fmla="*/ 38 w 46"/>
                <a:gd name="T37" fmla="*/ 28 h 30"/>
                <a:gd name="T38" fmla="*/ 44 w 46"/>
                <a:gd name="T39" fmla="*/ 24 h 30"/>
                <a:gd name="T40" fmla="*/ 46 w 46"/>
                <a:gd name="T41" fmla="*/ 18 h 30"/>
                <a:gd name="T42" fmla="*/ 46 w 46"/>
                <a:gd name="T4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30">
                  <a:moveTo>
                    <a:pt x="46" y="18"/>
                  </a:moveTo>
                  <a:lnTo>
                    <a:pt x="46" y="18"/>
                  </a:lnTo>
                  <a:lnTo>
                    <a:pt x="46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6" y="22"/>
                  </a:lnTo>
                  <a:lnTo>
                    <a:pt x="12" y="2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30" y="30"/>
                  </a:lnTo>
                  <a:lnTo>
                    <a:pt x="38" y="28"/>
                  </a:lnTo>
                  <a:lnTo>
                    <a:pt x="44" y="24"/>
                  </a:lnTo>
                  <a:lnTo>
                    <a:pt x="46" y="18"/>
                  </a:lnTo>
                  <a:lnTo>
                    <a:pt x="46" y="18"/>
                  </a:lnTo>
                  <a:close/>
                </a:path>
              </a:pathLst>
            </a:custGeom>
            <a:solidFill>
              <a:srgbClr val="FFE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219"/>
            <p:cNvSpPr>
              <a:spLocks/>
            </p:cNvSpPr>
            <p:nvPr/>
          </p:nvSpPr>
          <p:spPr bwMode="auto">
            <a:xfrm>
              <a:off x="6491" y="2918"/>
              <a:ext cx="44" cy="28"/>
            </a:xfrm>
            <a:custGeom>
              <a:avLst/>
              <a:gdLst>
                <a:gd name="T0" fmla="*/ 44 w 44"/>
                <a:gd name="T1" fmla="*/ 18 h 28"/>
                <a:gd name="T2" fmla="*/ 44 w 44"/>
                <a:gd name="T3" fmla="*/ 18 h 28"/>
                <a:gd name="T4" fmla="*/ 42 w 44"/>
                <a:gd name="T5" fmla="*/ 12 h 28"/>
                <a:gd name="T6" fmla="*/ 38 w 44"/>
                <a:gd name="T7" fmla="*/ 6 h 28"/>
                <a:gd name="T8" fmla="*/ 32 w 44"/>
                <a:gd name="T9" fmla="*/ 2 h 28"/>
                <a:gd name="T10" fmla="*/ 24 w 44"/>
                <a:gd name="T11" fmla="*/ 0 h 28"/>
                <a:gd name="T12" fmla="*/ 24 w 44"/>
                <a:gd name="T13" fmla="*/ 0 h 28"/>
                <a:gd name="T14" fmla="*/ 14 w 44"/>
                <a:gd name="T15" fmla="*/ 0 h 28"/>
                <a:gd name="T16" fmla="*/ 8 w 44"/>
                <a:gd name="T17" fmla="*/ 2 h 28"/>
                <a:gd name="T18" fmla="*/ 2 w 44"/>
                <a:gd name="T19" fmla="*/ 6 h 28"/>
                <a:gd name="T20" fmla="*/ 0 w 44"/>
                <a:gd name="T21" fmla="*/ 12 h 28"/>
                <a:gd name="T22" fmla="*/ 0 w 44"/>
                <a:gd name="T23" fmla="*/ 12 h 28"/>
                <a:gd name="T24" fmla="*/ 0 w 44"/>
                <a:gd name="T25" fmla="*/ 18 h 28"/>
                <a:gd name="T26" fmla="*/ 4 w 44"/>
                <a:gd name="T27" fmla="*/ 22 h 28"/>
                <a:gd name="T28" fmla="*/ 12 w 44"/>
                <a:gd name="T29" fmla="*/ 26 h 28"/>
                <a:gd name="T30" fmla="*/ 20 w 44"/>
                <a:gd name="T31" fmla="*/ 28 h 28"/>
                <a:gd name="T32" fmla="*/ 20 w 44"/>
                <a:gd name="T33" fmla="*/ 28 h 28"/>
                <a:gd name="T34" fmla="*/ 28 w 44"/>
                <a:gd name="T35" fmla="*/ 28 h 28"/>
                <a:gd name="T36" fmla="*/ 36 w 44"/>
                <a:gd name="T37" fmla="*/ 26 h 28"/>
                <a:gd name="T38" fmla="*/ 42 w 44"/>
                <a:gd name="T39" fmla="*/ 22 h 28"/>
                <a:gd name="T40" fmla="*/ 44 w 44"/>
                <a:gd name="T41" fmla="*/ 18 h 28"/>
                <a:gd name="T42" fmla="*/ 44 w 44"/>
                <a:gd name="T43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28">
                  <a:moveTo>
                    <a:pt x="44" y="18"/>
                  </a:moveTo>
                  <a:lnTo>
                    <a:pt x="44" y="18"/>
                  </a:lnTo>
                  <a:lnTo>
                    <a:pt x="42" y="12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12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8" y="28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4" y="18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FFE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20"/>
            <p:cNvSpPr>
              <a:spLocks/>
            </p:cNvSpPr>
            <p:nvPr/>
          </p:nvSpPr>
          <p:spPr bwMode="auto">
            <a:xfrm>
              <a:off x="6491" y="2920"/>
              <a:ext cx="42" cy="26"/>
            </a:xfrm>
            <a:custGeom>
              <a:avLst/>
              <a:gdLst>
                <a:gd name="T0" fmla="*/ 42 w 42"/>
                <a:gd name="T1" fmla="*/ 16 h 26"/>
                <a:gd name="T2" fmla="*/ 42 w 42"/>
                <a:gd name="T3" fmla="*/ 16 h 26"/>
                <a:gd name="T4" fmla="*/ 42 w 42"/>
                <a:gd name="T5" fmla="*/ 10 h 26"/>
                <a:gd name="T6" fmla="*/ 38 w 42"/>
                <a:gd name="T7" fmla="*/ 6 h 26"/>
                <a:gd name="T8" fmla="*/ 32 w 42"/>
                <a:gd name="T9" fmla="*/ 2 h 26"/>
                <a:gd name="T10" fmla="*/ 24 w 42"/>
                <a:gd name="T11" fmla="*/ 0 h 26"/>
                <a:gd name="T12" fmla="*/ 24 w 42"/>
                <a:gd name="T13" fmla="*/ 0 h 26"/>
                <a:gd name="T14" fmla="*/ 16 w 42"/>
                <a:gd name="T15" fmla="*/ 0 h 26"/>
                <a:gd name="T16" fmla="*/ 8 w 42"/>
                <a:gd name="T17" fmla="*/ 2 h 26"/>
                <a:gd name="T18" fmla="*/ 4 w 42"/>
                <a:gd name="T19" fmla="*/ 4 h 26"/>
                <a:gd name="T20" fmla="*/ 0 w 42"/>
                <a:gd name="T21" fmla="*/ 10 h 26"/>
                <a:gd name="T22" fmla="*/ 0 w 42"/>
                <a:gd name="T23" fmla="*/ 10 h 26"/>
                <a:gd name="T24" fmla="*/ 2 w 42"/>
                <a:gd name="T25" fmla="*/ 16 h 26"/>
                <a:gd name="T26" fmla="*/ 6 w 42"/>
                <a:gd name="T27" fmla="*/ 20 h 26"/>
                <a:gd name="T28" fmla="*/ 12 w 42"/>
                <a:gd name="T29" fmla="*/ 24 h 26"/>
                <a:gd name="T30" fmla="*/ 20 w 42"/>
                <a:gd name="T31" fmla="*/ 26 h 26"/>
                <a:gd name="T32" fmla="*/ 20 w 42"/>
                <a:gd name="T33" fmla="*/ 26 h 26"/>
                <a:gd name="T34" fmla="*/ 28 w 42"/>
                <a:gd name="T35" fmla="*/ 26 h 26"/>
                <a:gd name="T36" fmla="*/ 36 w 42"/>
                <a:gd name="T37" fmla="*/ 24 h 26"/>
                <a:gd name="T38" fmla="*/ 40 w 42"/>
                <a:gd name="T39" fmla="*/ 20 h 26"/>
                <a:gd name="T40" fmla="*/ 42 w 42"/>
                <a:gd name="T41" fmla="*/ 16 h 26"/>
                <a:gd name="T42" fmla="*/ 42 w 42"/>
                <a:gd name="T43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26">
                  <a:moveTo>
                    <a:pt x="42" y="16"/>
                  </a:moveTo>
                  <a:lnTo>
                    <a:pt x="42" y="16"/>
                  </a:lnTo>
                  <a:lnTo>
                    <a:pt x="42" y="10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2" y="24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8" y="26"/>
                  </a:lnTo>
                  <a:lnTo>
                    <a:pt x="36" y="24"/>
                  </a:lnTo>
                  <a:lnTo>
                    <a:pt x="40" y="20"/>
                  </a:lnTo>
                  <a:lnTo>
                    <a:pt x="42" y="16"/>
                  </a:lnTo>
                  <a:lnTo>
                    <a:pt x="42" y="16"/>
                  </a:lnTo>
                  <a:close/>
                </a:path>
              </a:pathLst>
            </a:custGeom>
            <a:solidFill>
              <a:srgbClr val="FFE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21"/>
            <p:cNvSpPr>
              <a:spLocks/>
            </p:cNvSpPr>
            <p:nvPr/>
          </p:nvSpPr>
          <p:spPr bwMode="auto">
            <a:xfrm>
              <a:off x="6493" y="2920"/>
              <a:ext cx="40" cy="26"/>
            </a:xfrm>
            <a:custGeom>
              <a:avLst/>
              <a:gdLst>
                <a:gd name="T0" fmla="*/ 40 w 40"/>
                <a:gd name="T1" fmla="*/ 16 h 26"/>
                <a:gd name="T2" fmla="*/ 40 w 40"/>
                <a:gd name="T3" fmla="*/ 16 h 26"/>
                <a:gd name="T4" fmla="*/ 38 w 40"/>
                <a:gd name="T5" fmla="*/ 10 h 26"/>
                <a:gd name="T6" fmla="*/ 34 w 40"/>
                <a:gd name="T7" fmla="*/ 6 h 26"/>
                <a:gd name="T8" fmla="*/ 28 w 40"/>
                <a:gd name="T9" fmla="*/ 2 h 26"/>
                <a:gd name="T10" fmla="*/ 22 w 40"/>
                <a:gd name="T11" fmla="*/ 0 h 26"/>
                <a:gd name="T12" fmla="*/ 22 w 40"/>
                <a:gd name="T13" fmla="*/ 0 h 26"/>
                <a:gd name="T14" fmla="*/ 14 w 40"/>
                <a:gd name="T15" fmla="*/ 0 h 26"/>
                <a:gd name="T16" fmla="*/ 6 w 40"/>
                <a:gd name="T17" fmla="*/ 2 h 26"/>
                <a:gd name="T18" fmla="*/ 2 w 40"/>
                <a:gd name="T19" fmla="*/ 6 h 26"/>
                <a:gd name="T20" fmla="*/ 0 w 40"/>
                <a:gd name="T21" fmla="*/ 10 h 26"/>
                <a:gd name="T22" fmla="*/ 0 w 40"/>
                <a:gd name="T23" fmla="*/ 10 h 26"/>
                <a:gd name="T24" fmla="*/ 0 w 40"/>
                <a:gd name="T25" fmla="*/ 16 h 26"/>
                <a:gd name="T26" fmla="*/ 4 w 40"/>
                <a:gd name="T27" fmla="*/ 20 h 26"/>
                <a:gd name="T28" fmla="*/ 10 w 40"/>
                <a:gd name="T29" fmla="*/ 24 h 26"/>
                <a:gd name="T30" fmla="*/ 18 w 40"/>
                <a:gd name="T31" fmla="*/ 26 h 26"/>
                <a:gd name="T32" fmla="*/ 18 w 40"/>
                <a:gd name="T33" fmla="*/ 26 h 26"/>
                <a:gd name="T34" fmla="*/ 26 w 40"/>
                <a:gd name="T35" fmla="*/ 26 h 26"/>
                <a:gd name="T36" fmla="*/ 32 w 40"/>
                <a:gd name="T37" fmla="*/ 24 h 26"/>
                <a:gd name="T38" fmla="*/ 38 w 40"/>
                <a:gd name="T39" fmla="*/ 20 h 26"/>
                <a:gd name="T40" fmla="*/ 40 w 40"/>
                <a:gd name="T41" fmla="*/ 16 h 26"/>
                <a:gd name="T42" fmla="*/ 40 w 40"/>
                <a:gd name="T43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26">
                  <a:moveTo>
                    <a:pt x="40" y="16"/>
                  </a:moveTo>
                  <a:lnTo>
                    <a:pt x="40" y="16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10" y="24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6" y="26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0" y="16"/>
                  </a:lnTo>
                  <a:lnTo>
                    <a:pt x="40" y="16"/>
                  </a:ln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22"/>
            <p:cNvSpPr>
              <a:spLocks/>
            </p:cNvSpPr>
            <p:nvPr/>
          </p:nvSpPr>
          <p:spPr bwMode="auto">
            <a:xfrm>
              <a:off x="6493" y="2920"/>
              <a:ext cx="38" cy="24"/>
            </a:xfrm>
            <a:custGeom>
              <a:avLst/>
              <a:gdLst>
                <a:gd name="T0" fmla="*/ 38 w 38"/>
                <a:gd name="T1" fmla="*/ 16 h 24"/>
                <a:gd name="T2" fmla="*/ 38 w 38"/>
                <a:gd name="T3" fmla="*/ 16 h 24"/>
                <a:gd name="T4" fmla="*/ 38 w 38"/>
                <a:gd name="T5" fmla="*/ 10 h 24"/>
                <a:gd name="T6" fmla="*/ 34 w 38"/>
                <a:gd name="T7" fmla="*/ 6 h 24"/>
                <a:gd name="T8" fmla="*/ 28 w 38"/>
                <a:gd name="T9" fmla="*/ 2 h 24"/>
                <a:gd name="T10" fmla="*/ 22 w 38"/>
                <a:gd name="T11" fmla="*/ 0 h 24"/>
                <a:gd name="T12" fmla="*/ 22 w 38"/>
                <a:gd name="T13" fmla="*/ 0 h 24"/>
                <a:gd name="T14" fmla="*/ 14 w 38"/>
                <a:gd name="T15" fmla="*/ 0 h 24"/>
                <a:gd name="T16" fmla="*/ 8 w 38"/>
                <a:gd name="T17" fmla="*/ 2 h 24"/>
                <a:gd name="T18" fmla="*/ 4 w 38"/>
                <a:gd name="T19" fmla="*/ 6 h 24"/>
                <a:gd name="T20" fmla="*/ 0 w 38"/>
                <a:gd name="T21" fmla="*/ 10 h 24"/>
                <a:gd name="T22" fmla="*/ 0 w 38"/>
                <a:gd name="T23" fmla="*/ 10 h 24"/>
                <a:gd name="T24" fmla="*/ 2 w 38"/>
                <a:gd name="T25" fmla="*/ 14 h 24"/>
                <a:gd name="T26" fmla="*/ 6 w 38"/>
                <a:gd name="T27" fmla="*/ 20 h 24"/>
                <a:gd name="T28" fmla="*/ 10 w 38"/>
                <a:gd name="T29" fmla="*/ 22 h 24"/>
                <a:gd name="T30" fmla="*/ 18 w 38"/>
                <a:gd name="T31" fmla="*/ 24 h 24"/>
                <a:gd name="T32" fmla="*/ 18 w 38"/>
                <a:gd name="T33" fmla="*/ 24 h 24"/>
                <a:gd name="T34" fmla="*/ 26 w 38"/>
                <a:gd name="T35" fmla="*/ 24 h 24"/>
                <a:gd name="T36" fmla="*/ 32 w 38"/>
                <a:gd name="T37" fmla="*/ 22 h 24"/>
                <a:gd name="T38" fmla="*/ 36 w 38"/>
                <a:gd name="T39" fmla="*/ 20 h 24"/>
                <a:gd name="T40" fmla="*/ 38 w 38"/>
                <a:gd name="T41" fmla="*/ 16 h 24"/>
                <a:gd name="T42" fmla="*/ 38 w 38"/>
                <a:gd name="T43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" h="24">
                  <a:moveTo>
                    <a:pt x="38" y="16"/>
                  </a:moveTo>
                  <a:lnTo>
                    <a:pt x="38" y="16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0" y="2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26" y="24"/>
                  </a:lnTo>
                  <a:lnTo>
                    <a:pt x="32" y="22"/>
                  </a:lnTo>
                  <a:lnTo>
                    <a:pt x="36" y="20"/>
                  </a:lnTo>
                  <a:lnTo>
                    <a:pt x="38" y="16"/>
                  </a:lnTo>
                  <a:lnTo>
                    <a:pt x="38" y="16"/>
                  </a:ln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23"/>
            <p:cNvSpPr>
              <a:spLocks/>
            </p:cNvSpPr>
            <p:nvPr/>
          </p:nvSpPr>
          <p:spPr bwMode="auto">
            <a:xfrm>
              <a:off x="6495" y="2922"/>
              <a:ext cx="36" cy="22"/>
            </a:xfrm>
            <a:custGeom>
              <a:avLst/>
              <a:gdLst>
                <a:gd name="T0" fmla="*/ 36 w 36"/>
                <a:gd name="T1" fmla="*/ 14 h 22"/>
                <a:gd name="T2" fmla="*/ 36 w 36"/>
                <a:gd name="T3" fmla="*/ 14 h 22"/>
                <a:gd name="T4" fmla="*/ 34 w 36"/>
                <a:gd name="T5" fmla="*/ 8 h 22"/>
                <a:gd name="T6" fmla="*/ 32 w 36"/>
                <a:gd name="T7" fmla="*/ 4 h 22"/>
                <a:gd name="T8" fmla="*/ 26 w 36"/>
                <a:gd name="T9" fmla="*/ 2 h 22"/>
                <a:gd name="T10" fmla="*/ 20 w 36"/>
                <a:gd name="T11" fmla="*/ 0 h 22"/>
                <a:gd name="T12" fmla="*/ 20 w 36"/>
                <a:gd name="T13" fmla="*/ 0 h 22"/>
                <a:gd name="T14" fmla="*/ 12 w 36"/>
                <a:gd name="T15" fmla="*/ 0 h 22"/>
                <a:gd name="T16" fmla="*/ 6 w 36"/>
                <a:gd name="T17" fmla="*/ 2 h 22"/>
                <a:gd name="T18" fmla="*/ 2 w 36"/>
                <a:gd name="T19" fmla="*/ 4 h 22"/>
                <a:gd name="T20" fmla="*/ 0 w 36"/>
                <a:gd name="T21" fmla="*/ 8 h 22"/>
                <a:gd name="T22" fmla="*/ 0 w 36"/>
                <a:gd name="T23" fmla="*/ 8 h 22"/>
                <a:gd name="T24" fmla="*/ 0 w 36"/>
                <a:gd name="T25" fmla="*/ 12 h 22"/>
                <a:gd name="T26" fmla="*/ 4 w 36"/>
                <a:gd name="T27" fmla="*/ 16 h 22"/>
                <a:gd name="T28" fmla="*/ 10 w 36"/>
                <a:gd name="T29" fmla="*/ 20 h 22"/>
                <a:gd name="T30" fmla="*/ 16 w 36"/>
                <a:gd name="T31" fmla="*/ 22 h 22"/>
                <a:gd name="T32" fmla="*/ 16 w 36"/>
                <a:gd name="T33" fmla="*/ 22 h 22"/>
                <a:gd name="T34" fmla="*/ 24 w 36"/>
                <a:gd name="T35" fmla="*/ 22 h 22"/>
                <a:gd name="T36" fmla="*/ 28 w 36"/>
                <a:gd name="T37" fmla="*/ 20 h 22"/>
                <a:gd name="T38" fmla="*/ 34 w 36"/>
                <a:gd name="T39" fmla="*/ 18 h 22"/>
                <a:gd name="T40" fmla="*/ 36 w 36"/>
                <a:gd name="T41" fmla="*/ 14 h 22"/>
                <a:gd name="T42" fmla="*/ 36 w 36"/>
                <a:gd name="T43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22">
                  <a:moveTo>
                    <a:pt x="36" y="14"/>
                  </a:moveTo>
                  <a:lnTo>
                    <a:pt x="36" y="14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4" y="16"/>
                  </a:lnTo>
                  <a:lnTo>
                    <a:pt x="10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24" y="22"/>
                  </a:lnTo>
                  <a:lnTo>
                    <a:pt x="28" y="20"/>
                  </a:lnTo>
                  <a:lnTo>
                    <a:pt x="34" y="18"/>
                  </a:lnTo>
                  <a:lnTo>
                    <a:pt x="36" y="14"/>
                  </a:lnTo>
                  <a:lnTo>
                    <a:pt x="36" y="14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24"/>
            <p:cNvSpPr>
              <a:spLocks/>
            </p:cNvSpPr>
            <p:nvPr/>
          </p:nvSpPr>
          <p:spPr bwMode="auto">
            <a:xfrm>
              <a:off x="6497" y="2922"/>
              <a:ext cx="32" cy="22"/>
            </a:xfrm>
            <a:custGeom>
              <a:avLst/>
              <a:gdLst>
                <a:gd name="T0" fmla="*/ 32 w 32"/>
                <a:gd name="T1" fmla="*/ 12 h 22"/>
                <a:gd name="T2" fmla="*/ 32 w 32"/>
                <a:gd name="T3" fmla="*/ 12 h 22"/>
                <a:gd name="T4" fmla="*/ 32 w 32"/>
                <a:gd name="T5" fmla="*/ 8 h 22"/>
                <a:gd name="T6" fmla="*/ 28 w 32"/>
                <a:gd name="T7" fmla="*/ 4 h 22"/>
                <a:gd name="T8" fmla="*/ 24 w 32"/>
                <a:gd name="T9" fmla="*/ 2 h 22"/>
                <a:gd name="T10" fmla="*/ 18 w 32"/>
                <a:gd name="T11" fmla="*/ 0 h 22"/>
                <a:gd name="T12" fmla="*/ 18 w 32"/>
                <a:gd name="T13" fmla="*/ 0 h 22"/>
                <a:gd name="T14" fmla="*/ 10 w 32"/>
                <a:gd name="T15" fmla="*/ 0 h 22"/>
                <a:gd name="T16" fmla="*/ 6 w 32"/>
                <a:gd name="T17" fmla="*/ 2 h 22"/>
                <a:gd name="T18" fmla="*/ 2 w 32"/>
                <a:gd name="T19" fmla="*/ 4 h 22"/>
                <a:gd name="T20" fmla="*/ 0 w 32"/>
                <a:gd name="T21" fmla="*/ 8 h 22"/>
                <a:gd name="T22" fmla="*/ 0 w 32"/>
                <a:gd name="T23" fmla="*/ 8 h 22"/>
                <a:gd name="T24" fmla="*/ 0 w 32"/>
                <a:gd name="T25" fmla="*/ 12 h 22"/>
                <a:gd name="T26" fmla="*/ 2 w 32"/>
                <a:gd name="T27" fmla="*/ 16 h 22"/>
                <a:gd name="T28" fmla="*/ 8 w 32"/>
                <a:gd name="T29" fmla="*/ 20 h 22"/>
                <a:gd name="T30" fmla="*/ 14 w 32"/>
                <a:gd name="T31" fmla="*/ 22 h 22"/>
                <a:gd name="T32" fmla="*/ 14 w 32"/>
                <a:gd name="T33" fmla="*/ 22 h 22"/>
                <a:gd name="T34" fmla="*/ 20 w 32"/>
                <a:gd name="T35" fmla="*/ 22 h 22"/>
                <a:gd name="T36" fmla="*/ 26 w 32"/>
                <a:gd name="T37" fmla="*/ 20 h 22"/>
                <a:gd name="T38" fmla="*/ 30 w 32"/>
                <a:gd name="T39" fmla="*/ 16 h 22"/>
                <a:gd name="T40" fmla="*/ 32 w 32"/>
                <a:gd name="T41" fmla="*/ 12 h 22"/>
                <a:gd name="T42" fmla="*/ 32 w 32"/>
                <a:gd name="T4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" h="22">
                  <a:moveTo>
                    <a:pt x="32" y="12"/>
                  </a:moveTo>
                  <a:lnTo>
                    <a:pt x="32" y="12"/>
                  </a:lnTo>
                  <a:lnTo>
                    <a:pt x="32" y="8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8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20" y="22"/>
                  </a:lnTo>
                  <a:lnTo>
                    <a:pt x="26" y="20"/>
                  </a:lnTo>
                  <a:lnTo>
                    <a:pt x="30" y="16"/>
                  </a:lnTo>
                  <a:lnTo>
                    <a:pt x="32" y="12"/>
                  </a:lnTo>
                  <a:lnTo>
                    <a:pt x="32" y="12"/>
                  </a:lnTo>
                  <a:close/>
                </a:path>
              </a:pathLst>
            </a:custGeom>
            <a:solidFill>
              <a:srgbClr val="FF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25"/>
            <p:cNvSpPr>
              <a:spLocks/>
            </p:cNvSpPr>
            <p:nvPr/>
          </p:nvSpPr>
          <p:spPr bwMode="auto">
            <a:xfrm>
              <a:off x="6497" y="2922"/>
              <a:ext cx="30" cy="20"/>
            </a:xfrm>
            <a:custGeom>
              <a:avLst/>
              <a:gdLst>
                <a:gd name="T0" fmla="*/ 0 w 30"/>
                <a:gd name="T1" fmla="*/ 8 h 20"/>
                <a:gd name="T2" fmla="*/ 0 w 30"/>
                <a:gd name="T3" fmla="*/ 8 h 20"/>
                <a:gd name="T4" fmla="*/ 0 w 30"/>
                <a:gd name="T5" fmla="*/ 12 h 20"/>
                <a:gd name="T6" fmla="*/ 4 w 30"/>
                <a:gd name="T7" fmla="*/ 16 h 20"/>
                <a:gd name="T8" fmla="*/ 8 w 30"/>
                <a:gd name="T9" fmla="*/ 18 h 20"/>
                <a:gd name="T10" fmla="*/ 14 w 30"/>
                <a:gd name="T11" fmla="*/ 20 h 20"/>
                <a:gd name="T12" fmla="*/ 14 w 30"/>
                <a:gd name="T13" fmla="*/ 20 h 20"/>
                <a:gd name="T14" fmla="*/ 20 w 30"/>
                <a:gd name="T15" fmla="*/ 20 h 20"/>
                <a:gd name="T16" fmla="*/ 26 w 30"/>
                <a:gd name="T17" fmla="*/ 20 h 20"/>
                <a:gd name="T18" fmla="*/ 30 w 30"/>
                <a:gd name="T19" fmla="*/ 16 h 20"/>
                <a:gd name="T20" fmla="*/ 30 w 30"/>
                <a:gd name="T21" fmla="*/ 12 h 20"/>
                <a:gd name="T22" fmla="*/ 30 w 30"/>
                <a:gd name="T23" fmla="*/ 12 h 20"/>
                <a:gd name="T24" fmla="*/ 30 w 30"/>
                <a:gd name="T25" fmla="*/ 8 h 20"/>
                <a:gd name="T26" fmla="*/ 28 w 30"/>
                <a:gd name="T27" fmla="*/ 6 h 20"/>
                <a:gd name="T28" fmla="*/ 22 w 30"/>
                <a:gd name="T29" fmla="*/ 2 h 20"/>
                <a:gd name="T30" fmla="*/ 16 w 30"/>
                <a:gd name="T31" fmla="*/ 0 h 20"/>
                <a:gd name="T32" fmla="*/ 16 w 30"/>
                <a:gd name="T33" fmla="*/ 0 h 20"/>
                <a:gd name="T34" fmla="*/ 10 w 30"/>
                <a:gd name="T35" fmla="*/ 0 h 20"/>
                <a:gd name="T36" fmla="*/ 6 w 30"/>
                <a:gd name="T37" fmla="*/ 2 h 20"/>
                <a:gd name="T38" fmla="*/ 2 w 30"/>
                <a:gd name="T39" fmla="*/ 4 h 20"/>
                <a:gd name="T40" fmla="*/ 0 w 30"/>
                <a:gd name="T41" fmla="*/ 8 h 20"/>
                <a:gd name="T42" fmla="*/ 0 w 30"/>
                <a:gd name="T43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20">
                  <a:moveTo>
                    <a:pt x="0" y="8"/>
                  </a:moveTo>
                  <a:lnTo>
                    <a:pt x="0" y="8"/>
                  </a:lnTo>
                  <a:lnTo>
                    <a:pt x="0" y="12"/>
                  </a:lnTo>
                  <a:lnTo>
                    <a:pt x="4" y="16"/>
                  </a:lnTo>
                  <a:lnTo>
                    <a:pt x="8" y="18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9796894" y="3546456"/>
            <a:ext cx="1608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Can we do better?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50669" y="2665526"/>
            <a:ext cx="199369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 smtClean="0"/>
              <a:t>Original data</a:t>
            </a:r>
            <a:endParaRPr lang="en-US" sz="1440" dirty="0"/>
          </a:p>
        </p:txBody>
      </p: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325076"/>
              </p:ext>
            </p:extLst>
          </p:nvPr>
        </p:nvGraphicFramePr>
        <p:xfrm>
          <a:off x="2530052" y="2665526"/>
          <a:ext cx="4189552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  <a:gridCol w="523694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36903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animBg="1"/>
      <p:bldP spid="3" grpId="0" animBg="1"/>
      <p:bldP spid="8" grpId="0"/>
      <p:bldP spid="9" grpId="0"/>
      <p:bldP spid="10" grpId="0"/>
      <p:bldP spid="236" grpId="0"/>
      <p:bldP spid="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Inversion: Unintegrated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Un-integrate Polarity bit from the data bits</a:t>
            </a:r>
          </a:p>
          <a:p>
            <a:pPr lvl="1"/>
            <a:r>
              <a:rPr lang="en-US" dirty="0" smtClean="0"/>
              <a:t>Written infrequently</a:t>
            </a:r>
          </a:p>
          <a:p>
            <a:pPr lvl="1"/>
            <a:r>
              <a:rPr lang="en-US" dirty="0" smtClean="0"/>
              <a:t>Raw endurance should be enough </a:t>
            </a:r>
          </a:p>
          <a:p>
            <a:pPr lvl="1"/>
            <a:r>
              <a:rPr lang="en-US" dirty="0" smtClean="0"/>
              <a:t>Use other protection schemes e.g. TMR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Impact: after a write failure, invert the entire </a:t>
            </a:r>
            <a:r>
              <a:rPr lang="en-US" dirty="0" err="1" smtClean="0"/>
              <a:t>codeword</a:t>
            </a:r>
            <a:endParaRPr lang="en-US" dirty="0" smtClean="0"/>
          </a:p>
          <a:p>
            <a:pPr lvl="1"/>
            <a:r>
              <a:rPr lang="en-US" dirty="0" smtClean="0"/>
              <a:t>Abolishes the need to </a:t>
            </a:r>
            <a:r>
              <a:rPr lang="en-US" dirty="0" err="1" smtClean="0"/>
              <a:t>recompute</a:t>
            </a:r>
            <a:r>
              <a:rPr lang="en-US" dirty="0" smtClean="0"/>
              <a:t> the auxiliary information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Achievement: doubles the number of faults that can be tolerated in a block before turning defective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1241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Unintegrated Protection: </a:t>
            </a:r>
            <a:r>
              <a:rPr lang="en-US" dirty="0"/>
              <a:t>Fault Tolerance Capability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703675" y="2308977"/>
            <a:ext cx="10554574" cy="363651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number of faults that can be tolerated is doubled irrespective of the faults distribution within the protected block</a:t>
            </a:r>
            <a:endParaRPr lang="en-US" dirty="0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35806"/>
              </p:ext>
            </p:extLst>
          </p:nvPr>
        </p:nvGraphicFramePr>
        <p:xfrm>
          <a:off x="1275931" y="3112036"/>
          <a:ext cx="6238726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</a:tblGrid>
              <a:tr h="268224"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Left Brace 23"/>
          <p:cNvSpPr/>
          <p:nvPr/>
        </p:nvSpPr>
        <p:spPr>
          <a:xfrm rot="5400000">
            <a:off x="3986945" y="1270583"/>
            <a:ext cx="347785" cy="5713300"/>
          </a:xfrm>
          <a:prstGeom prst="leftBrace">
            <a:avLst>
              <a:gd name="adj1" fmla="val 8333"/>
              <a:gd name="adj2" fmla="val 49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Data bits + Parity bits</a:t>
            </a:r>
            <a:endParaRPr lang="en-US" sz="1400" dirty="0"/>
          </a:p>
        </p:txBody>
      </p:sp>
      <p:sp>
        <p:nvSpPr>
          <p:cNvPr id="25" name="Left Brace 24"/>
          <p:cNvSpPr/>
          <p:nvPr/>
        </p:nvSpPr>
        <p:spPr>
          <a:xfrm rot="5400000">
            <a:off x="6373521" y="1968969"/>
            <a:ext cx="347785" cy="1891670"/>
          </a:xfrm>
          <a:prstGeom prst="leftBrace">
            <a:avLst>
              <a:gd name="adj1" fmla="val 8333"/>
              <a:gd name="adj2" fmla="val 49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Parity bits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742397" y="3633809"/>
            <a:ext cx="118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 Faults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34451" y="2512007"/>
            <a:ext cx="118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 Faults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8219044" y="2510078"/>
            <a:ext cx="3830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Q/2 + R &gt; t </a:t>
            </a:r>
            <a:r>
              <a:rPr lang="en-US" sz="1200" dirty="0" smtClean="0"/>
              <a:t>Faults (</a:t>
            </a:r>
            <a:r>
              <a:rPr lang="en-US" sz="1200" i="1" dirty="0" smtClean="0"/>
              <a:t>Q/2</a:t>
            </a:r>
            <a:r>
              <a:rPr lang="en-US" sz="1200" dirty="0" smtClean="0"/>
              <a:t> SA-W + </a:t>
            </a:r>
            <a:r>
              <a:rPr lang="en-US" sz="1200" i="1" dirty="0" smtClean="0"/>
              <a:t>R</a:t>
            </a:r>
            <a:r>
              <a:rPr lang="en-US" sz="1200" dirty="0" smtClean="0"/>
              <a:t> SA-W in the worst case)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8219508" y="2094439"/>
            <a:ext cx="47751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Block Defectiveness (</a:t>
            </a:r>
            <a:r>
              <a:rPr lang="en-US" sz="1500" b="1" i="1" dirty="0" smtClean="0"/>
              <a:t>t--ECC capability)</a:t>
            </a:r>
            <a:endParaRPr lang="en-US" sz="1500" b="1" i="1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378069"/>
              </p:ext>
            </p:extLst>
          </p:nvPr>
        </p:nvGraphicFramePr>
        <p:xfrm>
          <a:off x="1288558" y="4369594"/>
          <a:ext cx="5758824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</a:tblGrid>
              <a:tr h="268224"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15840"/>
              </p:ext>
            </p:extLst>
          </p:nvPr>
        </p:nvGraphicFramePr>
        <p:xfrm>
          <a:off x="7186342" y="4354354"/>
          <a:ext cx="438732" cy="286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732"/>
              </a:tblGrid>
              <a:tr h="25461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Left Brace 47"/>
          <p:cNvSpPr/>
          <p:nvPr/>
        </p:nvSpPr>
        <p:spPr>
          <a:xfrm rot="5400000">
            <a:off x="3266909" y="773547"/>
            <a:ext cx="347785" cy="4297390"/>
          </a:xfrm>
          <a:prstGeom prst="leftBrace">
            <a:avLst>
              <a:gd name="adj1" fmla="val 8333"/>
              <a:gd name="adj2" fmla="val 49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Data bits + Polarity bit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8222584" y="3800161"/>
            <a:ext cx="3830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Q&gt; 2t +1 </a:t>
            </a:r>
            <a:r>
              <a:rPr lang="en-US" sz="1200" dirty="0" smtClean="0"/>
              <a:t>Faults (</a:t>
            </a:r>
            <a:r>
              <a:rPr lang="en-US" sz="1200" i="1" dirty="0" smtClean="0"/>
              <a:t>t+1</a:t>
            </a:r>
            <a:r>
              <a:rPr lang="en-US" sz="1200" dirty="0" smtClean="0"/>
              <a:t> SA-W and t+1 SA-R in the worst case)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3022931" y="2510305"/>
            <a:ext cx="118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 Faults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774004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/>
      <p:bldP spid="28" grpId="0"/>
      <p:bldP spid="43" grpId="0"/>
      <p:bldP spid="48" grpId="0" animBg="1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Flow: Write (ECC-1)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93946"/>
              </p:ext>
            </p:extLst>
          </p:nvPr>
        </p:nvGraphicFramePr>
        <p:xfrm>
          <a:off x="2831663" y="2679112"/>
          <a:ext cx="6238788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899"/>
                <a:gridCol w="519899"/>
                <a:gridCol w="519899"/>
                <a:gridCol w="519899"/>
                <a:gridCol w="519899"/>
                <a:gridCol w="519899"/>
                <a:gridCol w="519899"/>
                <a:gridCol w="519899"/>
                <a:gridCol w="519899"/>
                <a:gridCol w="519899"/>
                <a:gridCol w="519899"/>
                <a:gridCol w="519899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SA-1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SA-0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SA-1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355822"/>
              </p:ext>
            </p:extLst>
          </p:nvPr>
        </p:nvGraphicFramePr>
        <p:xfrm>
          <a:off x="2821035" y="4237267"/>
          <a:ext cx="6258036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503"/>
                <a:gridCol w="521503"/>
                <a:gridCol w="521503"/>
                <a:gridCol w="521503"/>
                <a:gridCol w="521503"/>
                <a:gridCol w="521503"/>
                <a:gridCol w="521503"/>
                <a:gridCol w="521503"/>
                <a:gridCol w="521503"/>
                <a:gridCol w="521503"/>
                <a:gridCol w="521503"/>
                <a:gridCol w="521503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rgbClr val="FF0000"/>
                      </a:fgClr>
                      <a:bgClr>
                        <a:schemeClr val="bg1">
                          <a:lumMod val="5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96014"/>
              </p:ext>
            </p:extLst>
          </p:nvPr>
        </p:nvGraphicFramePr>
        <p:xfrm>
          <a:off x="2831666" y="5311655"/>
          <a:ext cx="6252660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3052"/>
              </p:ext>
            </p:extLst>
          </p:nvPr>
        </p:nvGraphicFramePr>
        <p:xfrm>
          <a:off x="2831664" y="3480266"/>
          <a:ext cx="6248412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625081"/>
              </p:ext>
            </p:extLst>
          </p:nvPr>
        </p:nvGraphicFramePr>
        <p:xfrm>
          <a:off x="9306409" y="3480266"/>
          <a:ext cx="354522" cy="292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522"/>
              </a:tblGrid>
              <a:tr h="2926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14192"/>
              </p:ext>
            </p:extLst>
          </p:nvPr>
        </p:nvGraphicFramePr>
        <p:xfrm>
          <a:off x="9291591" y="2694609"/>
          <a:ext cx="438732" cy="286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732"/>
              </a:tblGrid>
              <a:tr h="28463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771306"/>
              </p:ext>
            </p:extLst>
          </p:nvPr>
        </p:nvGraphicFramePr>
        <p:xfrm>
          <a:off x="9307378" y="4210855"/>
          <a:ext cx="414033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33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393415"/>
              </p:ext>
            </p:extLst>
          </p:nvPr>
        </p:nvGraphicFramePr>
        <p:xfrm>
          <a:off x="9327629" y="5327984"/>
          <a:ext cx="419677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677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23403" y="2665310"/>
            <a:ext cx="140208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Physical state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16634" y="4248160"/>
            <a:ext cx="101561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1</a:t>
            </a:r>
            <a:r>
              <a:rPr lang="en-US" sz="1440" baseline="30000" dirty="0"/>
              <a:t>st</a:t>
            </a:r>
            <a:r>
              <a:rPr lang="en-US" sz="1440" dirty="0"/>
              <a:t> write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6742" y="5183249"/>
            <a:ext cx="153492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2</a:t>
            </a:r>
            <a:r>
              <a:rPr lang="en-US" sz="1440" baseline="30000" dirty="0"/>
              <a:t>nd</a:t>
            </a:r>
            <a:r>
              <a:rPr lang="en-US" sz="1440" dirty="0"/>
              <a:t> write with data inversion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8272" y="3430566"/>
            <a:ext cx="233655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	Write pattern</a:t>
            </a:r>
          </a:p>
        </p:txBody>
      </p:sp>
    </p:spTree>
    <p:extLst>
      <p:ext uri="{BB962C8B-B14F-4D97-AF65-F5344CB8AC3E}">
        <p14:creationId xmlns:p14="http://schemas.microsoft.com/office/powerpoint/2010/main" val="243204656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3294804" y="4858603"/>
            <a:ext cx="4484419" cy="7847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74418" y="2394374"/>
            <a:ext cx="4254681" cy="680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Flow: </a:t>
            </a:r>
            <a:r>
              <a:rPr lang="en-US" dirty="0" smtClean="0"/>
              <a:t>Read (ECC-1</a:t>
            </a:r>
            <a:r>
              <a:rPr lang="en-US" dirty="0"/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44448"/>
              </p:ext>
            </p:extLst>
          </p:nvPr>
        </p:nvGraphicFramePr>
        <p:xfrm>
          <a:off x="3445454" y="5140472"/>
          <a:ext cx="4168688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086"/>
                <a:gridCol w="521086"/>
                <a:gridCol w="521086"/>
                <a:gridCol w="521086"/>
                <a:gridCol w="521086"/>
                <a:gridCol w="521086"/>
                <a:gridCol w="521086"/>
                <a:gridCol w="521086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201135"/>
              </p:ext>
            </p:extLst>
          </p:nvPr>
        </p:nvGraphicFramePr>
        <p:xfrm>
          <a:off x="3445457" y="4214233"/>
          <a:ext cx="6235656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638"/>
                <a:gridCol w="519638"/>
                <a:gridCol w="519638"/>
                <a:gridCol w="519638"/>
                <a:gridCol w="519638"/>
                <a:gridCol w="519638"/>
                <a:gridCol w="519638"/>
                <a:gridCol w="519638"/>
                <a:gridCol w="519638"/>
                <a:gridCol w="519638"/>
                <a:gridCol w="519638"/>
                <a:gridCol w="519638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62986" y="4099883"/>
            <a:ext cx="167448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 err="1"/>
              <a:t>Codeword</a:t>
            </a:r>
            <a:r>
              <a:rPr lang="en-US" sz="1440" dirty="0"/>
              <a:t> read inverted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30660" y="5060068"/>
            <a:ext cx="190387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/>
              <a:t>Data decoded through ECC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2769" y="3248957"/>
            <a:ext cx="153492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 smtClean="0"/>
              <a:t>Physical state</a:t>
            </a:r>
            <a:endParaRPr lang="en-US" sz="144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78124"/>
              </p:ext>
            </p:extLst>
          </p:nvPr>
        </p:nvGraphicFramePr>
        <p:xfrm>
          <a:off x="3444225" y="2585806"/>
          <a:ext cx="6248412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  <a:gridCol w="520701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50833" y="2536106"/>
            <a:ext cx="233655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" dirty="0" smtClean="0"/>
              <a:t>Original </a:t>
            </a:r>
            <a:r>
              <a:rPr lang="en-US" sz="1440" dirty="0" err="1"/>
              <a:t>c</a:t>
            </a:r>
            <a:r>
              <a:rPr lang="en-US" sz="1440" dirty="0" err="1" smtClean="0"/>
              <a:t>odeword</a:t>
            </a:r>
            <a:endParaRPr lang="en-US" sz="144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0379"/>
              </p:ext>
            </p:extLst>
          </p:nvPr>
        </p:nvGraphicFramePr>
        <p:xfrm>
          <a:off x="3453106" y="3234280"/>
          <a:ext cx="6252660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  <a:gridCol w="521055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50465"/>
              </p:ext>
            </p:extLst>
          </p:nvPr>
        </p:nvGraphicFramePr>
        <p:xfrm>
          <a:off x="9949069" y="3250609"/>
          <a:ext cx="419677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677"/>
              </a:tblGrid>
              <a:tr h="268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80545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8" grpId="0"/>
      <p:bldP spid="9" grpId="0"/>
      <p:bldP spid="13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Vs. Unintegrated Protection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350667"/>
              </p:ext>
            </p:extLst>
          </p:nvPr>
        </p:nvGraphicFramePr>
        <p:xfrm>
          <a:off x="2295390" y="2713280"/>
          <a:ext cx="7221681" cy="323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nip Single Corner Rectangle 6"/>
          <p:cNvSpPr/>
          <p:nvPr/>
        </p:nvSpPr>
        <p:spPr>
          <a:xfrm>
            <a:off x="9978501" y="3009531"/>
            <a:ext cx="2050742" cy="110970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Block size: 512 bits</a:t>
            </a:r>
          </a:p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*BCH-6 (60 aux bits )</a:t>
            </a: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1034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Vs. Unintegrated Protection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295390" y="2713280"/>
          <a:ext cx="7221681" cy="323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nip Single Corner Rectangle 7"/>
          <p:cNvSpPr/>
          <p:nvPr/>
        </p:nvSpPr>
        <p:spPr>
          <a:xfrm>
            <a:off x="9978501" y="3009531"/>
            <a:ext cx="2050742" cy="166012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Block size: 512 bits</a:t>
            </a:r>
          </a:p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*BCH-6 (60 aux bits )</a:t>
            </a:r>
          </a:p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*BCH-6 + Data Inversion +  </a:t>
            </a:r>
          </a:p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  Integrated Protection (60  </a:t>
            </a:r>
          </a:p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  aux  bits + 1 polarity bit)</a:t>
            </a: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9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Vs. Unintegrated Protection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295390" y="2713280"/>
          <a:ext cx="7221681" cy="323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nip Single Corner Rectangle 6"/>
          <p:cNvSpPr/>
          <p:nvPr/>
        </p:nvSpPr>
        <p:spPr>
          <a:xfrm>
            <a:off x="9925235" y="3009530"/>
            <a:ext cx="2104008" cy="276983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Block size: 512 bits</a:t>
            </a:r>
          </a:p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*BCH-6 (60 aux bits )</a:t>
            </a:r>
          </a:p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*BCH-6 + Data Inversion +  </a:t>
            </a:r>
          </a:p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  Integrated Protection (60  </a:t>
            </a:r>
          </a:p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  aux  bits + 1 polarity bit)</a:t>
            </a:r>
          </a:p>
          <a:p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*BCH-6 </a:t>
            </a:r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+ Data Inversion + </a:t>
            </a:r>
            <a:endParaRPr lang="en-US" dirty="0" smtClean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 unintegrated </a:t>
            </a:r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Protection (60 </a:t>
            </a:r>
            <a:endParaRPr lang="en-US" dirty="0" smtClean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dirty="0" smtClean="0">
                <a:latin typeface="Aldhabi" panose="01000000000000000000" pitchFamily="2" charset="-78"/>
                <a:cs typeface="Aldhabi" panose="01000000000000000000" pitchFamily="2" charset="-78"/>
              </a:rPr>
              <a:t> aux  </a:t>
            </a:r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bits + 1 polarity bit)</a:t>
            </a: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4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Monte Carlo Simulation</a:t>
            </a:r>
          </a:p>
          <a:p>
            <a:endParaRPr lang="en-US" dirty="0" smtClean="0"/>
          </a:p>
          <a:p>
            <a:r>
              <a:rPr lang="en-US" dirty="0" smtClean="0"/>
              <a:t>2000 Pages of memory</a:t>
            </a:r>
          </a:p>
          <a:p>
            <a:pPr lvl="1"/>
            <a:r>
              <a:rPr lang="en-US" dirty="0" smtClean="0"/>
              <a:t>512-bit cache line size for main memory protected by a BCH-6 code</a:t>
            </a:r>
          </a:p>
          <a:p>
            <a:pPr lvl="1"/>
            <a:r>
              <a:rPr lang="en-US" dirty="0" smtClean="0"/>
              <a:t>512-byte sector size for secondary storage protected by a BCH-20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Assign lifetime to cells based on a Gaussian distribution with a mean of 10</a:t>
            </a:r>
            <a:r>
              <a:rPr lang="en-US" baseline="30000" dirty="0" smtClean="0"/>
              <a:t>8</a:t>
            </a:r>
            <a:r>
              <a:rPr lang="en-US" dirty="0" smtClean="0"/>
              <a:t> and </a:t>
            </a:r>
            <a:r>
              <a:rPr lang="en-US" dirty="0" err="1" smtClean="0"/>
              <a:t>stdev</a:t>
            </a:r>
            <a:r>
              <a:rPr lang="en-US" dirty="0" smtClean="0"/>
              <a:t>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25 .10</a:t>
            </a:r>
            <a:r>
              <a:rPr lang="en-US" baseline="30000" dirty="0" smtClean="0"/>
              <a:t>6</a:t>
            </a:r>
          </a:p>
          <a:p>
            <a:pPr marL="0" indent="0">
              <a:buNone/>
            </a:pPr>
            <a:endParaRPr lang="en-US" baseline="30000" dirty="0" smtClean="0"/>
          </a:p>
          <a:p>
            <a:r>
              <a:rPr lang="en-US" dirty="0" smtClean="0"/>
              <a:t>A block is retired when the number of faults within it turns it defective</a:t>
            </a:r>
          </a:p>
          <a:p>
            <a:pPr lvl="1"/>
            <a:r>
              <a:rPr lang="en-US" dirty="0" smtClean="0"/>
              <a:t>In the case of unintegrated protection, a block is retired if the polarity bit wears out before the block turns defective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557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92626"/>
            <a:ext cx="10554574" cy="3636511"/>
          </a:xfrm>
          <a:effectLst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DRAM and NAND flash are facing physical limitations putting their scalability into question</a:t>
            </a:r>
          </a:p>
          <a:p>
            <a:endParaRPr lang="en-US" dirty="0" smtClean="0"/>
          </a:p>
          <a:p>
            <a:r>
              <a:rPr lang="en-US" dirty="0" smtClean="0"/>
              <a:t>An alternative memory technology  is under quest</a:t>
            </a:r>
          </a:p>
          <a:p>
            <a:endParaRPr lang="en-US" dirty="0" smtClean="0"/>
          </a:p>
          <a:p>
            <a:r>
              <a:rPr lang="en-US" dirty="0" smtClean="0"/>
              <a:t>Phase-Change Memory (PCM) is a promising emerging technology</a:t>
            </a:r>
          </a:p>
          <a:p>
            <a:pPr lvl="1"/>
            <a:r>
              <a:rPr lang="en-US" dirty="0" smtClean="0"/>
              <a:t>High scalability </a:t>
            </a:r>
          </a:p>
          <a:p>
            <a:pPr lvl="1"/>
            <a:r>
              <a:rPr lang="en-US" dirty="0" smtClean="0"/>
              <a:t>Low access latency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Initial measurements and assessments show that PCM competes favorably to both DRAM and NAND Flash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955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25" y="2575266"/>
            <a:ext cx="8644877" cy="3590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 Lifetime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13369" y="6179015"/>
            <a:ext cx="812622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0" dirty="0"/>
              <a:t>Lifetime of PCM main memory blocks achieved with BCH-6 and BCH-6 plus data inversion (DI) with integrated protection (IP) and un-integrated protection (UP).</a:t>
            </a:r>
            <a:endParaRPr lang="en-US" sz="128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535232" y="3234522"/>
            <a:ext cx="1246040" cy="1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28347" y="3234519"/>
            <a:ext cx="941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21.1%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574508" y="3243500"/>
            <a:ext cx="941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34.5%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543421" y="3240369"/>
            <a:ext cx="1966642" cy="17965"/>
          </a:xfrm>
          <a:prstGeom prst="straightConnector1">
            <a:avLst/>
          </a:prstGeom>
          <a:ln w="41275">
            <a:solidFill>
              <a:srgbClr val="002060"/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06578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Storage Lifetime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570838"/>
              </p:ext>
            </p:extLst>
          </p:nvPr>
        </p:nvGraphicFramePr>
        <p:xfrm>
          <a:off x="1648048" y="2530549"/>
          <a:ext cx="8744842" cy="3639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0760" y="6169694"/>
            <a:ext cx="7858067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0" dirty="0"/>
              <a:t>Lifetime of PCM storage blocks achieved with BCH-20 and BCH-20 plus data inversion (DI) with integrated protection (IP) and un integrated protection (UP). This experiment assumed that 20% of spare storage capacity was provided.</a:t>
            </a:r>
            <a:endParaRPr lang="en-US" sz="128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61866" y="3199169"/>
            <a:ext cx="941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25.2%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808790" y="3202675"/>
            <a:ext cx="941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18.1%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806522" y="3193580"/>
            <a:ext cx="1105466" cy="5589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811539" y="3193574"/>
            <a:ext cx="1477567" cy="17966"/>
          </a:xfrm>
          <a:prstGeom prst="straightConnector1">
            <a:avLst/>
          </a:prstGeom>
          <a:ln w="41275">
            <a:solidFill>
              <a:srgbClr val="002060"/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31515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Overhead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838714"/>
              </p:ext>
            </p:extLst>
          </p:nvPr>
        </p:nvGraphicFramePr>
        <p:xfrm>
          <a:off x="1294407" y="2792061"/>
          <a:ext cx="8690029" cy="2005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309"/>
                <a:gridCol w="2013024"/>
                <a:gridCol w="1938516"/>
                <a:gridCol w="1966292"/>
                <a:gridCol w="1911888"/>
              </a:tblGrid>
              <a:tr h="263534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Data Inversion with Integrated Protection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Data Inversion with Un-Integrated Protection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914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Avg. % of extra writes before nominal capability is exceeded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Avg. % of extra writes after nominal capability is exceeded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Avg. % of extra writes before nominal capability is exceeded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Avg. % of extra writes after nominal capability is exceeded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3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512 bits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13.1%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3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4096 bits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8.9%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9252" y="5068519"/>
            <a:ext cx="785806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0" dirty="0"/>
              <a:t>Performance evaluation in terms of extra write operations required by data inversion to complete write </a:t>
            </a:r>
            <a:r>
              <a:rPr lang="en-US" sz="1280" dirty="0" smtClean="0"/>
              <a:t>requests successfully </a:t>
            </a:r>
            <a:r>
              <a:rPr lang="en-US" sz="1280" dirty="0"/>
              <a:t>after the number of faults exceeds the nominal capability of the error correction code.</a:t>
            </a:r>
            <a:endParaRPr lang="en-US" sz="128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0089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Data Inversion</a:t>
            </a:r>
            <a:r>
              <a:rPr lang="en-US" dirty="0"/>
              <a:t> </a:t>
            </a:r>
            <a:r>
              <a:rPr lang="en-US" dirty="0" smtClean="0"/>
              <a:t>is a simple yet powerful technique to increase the number of faults that an error correction code can tolerate</a:t>
            </a:r>
          </a:p>
          <a:p>
            <a:endParaRPr lang="en-US" dirty="0" smtClean="0"/>
          </a:p>
          <a:p>
            <a:r>
              <a:rPr lang="en-US" dirty="0" smtClean="0"/>
              <a:t>Two variations:</a:t>
            </a:r>
          </a:p>
          <a:p>
            <a:pPr lvl="1"/>
            <a:r>
              <a:rPr lang="en-US" dirty="0" smtClean="0"/>
              <a:t>Integrated Protection: Block defectiveness depends on the distribution of faults within the block</a:t>
            </a:r>
          </a:p>
          <a:p>
            <a:pPr lvl="1"/>
            <a:r>
              <a:rPr lang="en-US" dirty="0" smtClean="0"/>
              <a:t>Unintegrated Protection: Doubles the number of faults that can be tolerated</a:t>
            </a:r>
          </a:p>
          <a:p>
            <a:endParaRPr lang="en-US" dirty="0" smtClean="0"/>
          </a:p>
          <a:p>
            <a:r>
              <a:rPr lang="en-US" dirty="0" smtClean="0"/>
              <a:t>Data inversion extends the lifetime significantly while incurring a low performance overhead and a marginal physical overhead of one additional bit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132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info:</a:t>
            </a:r>
          </a:p>
          <a:p>
            <a:pPr lvl="1"/>
            <a:r>
              <a:rPr lang="en-US" dirty="0" smtClean="0"/>
              <a:t>Rakan Maddah: </a:t>
            </a:r>
            <a:r>
              <a:rPr lang="en-US" dirty="0" smtClean="0">
                <a:hlinkClick r:id="rId2"/>
              </a:rPr>
              <a:t>www.cs.pitt.edu/~rmaddah</a:t>
            </a:r>
            <a:endParaRPr lang="en-US" dirty="0" smtClean="0"/>
          </a:p>
          <a:p>
            <a:pPr lvl="1"/>
            <a:r>
              <a:rPr lang="en-US" dirty="0" smtClean="0"/>
              <a:t>Sangyeun Cho: </a:t>
            </a:r>
            <a:r>
              <a:rPr lang="en-US" dirty="0" smtClean="0">
                <a:hlinkClick r:id="rId3"/>
              </a:rPr>
              <a:t>www.cs.pitt.edu/~cho</a:t>
            </a:r>
            <a:endParaRPr lang="en-US" dirty="0" smtClean="0"/>
          </a:p>
          <a:p>
            <a:pPr lvl="1"/>
            <a:r>
              <a:rPr lang="en-US" dirty="0" smtClean="0"/>
              <a:t>Rami Melhem: </a:t>
            </a:r>
            <a:r>
              <a:rPr lang="en-US" dirty="0" smtClean="0">
                <a:hlinkClick r:id="rId4"/>
              </a:rPr>
              <a:t>www.cs.pitt.edu/~melhem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7015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PCM: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376275"/>
            <a:ext cx="10554574" cy="3636511"/>
          </a:xfrm>
          <a:effectLst/>
        </p:spPr>
        <p:txBody>
          <a:bodyPr/>
          <a:lstStyle/>
          <a:p>
            <a:r>
              <a:rPr lang="en-US" dirty="0" smtClean="0"/>
              <a:t>PCM cells are composed of </a:t>
            </a:r>
            <a:r>
              <a:rPr lang="en-US" dirty="0" err="1" smtClean="0"/>
              <a:t>Chalcogenide</a:t>
            </a:r>
            <a:r>
              <a:rPr lang="en-US" dirty="0" smtClean="0"/>
              <a:t> alloy ( </a:t>
            </a:r>
            <a:r>
              <a:rPr lang="en-US" dirty="0" err="1" smtClean="0"/>
              <a:t>Ge</a:t>
            </a:r>
            <a:r>
              <a:rPr lang="en-US" dirty="0" smtClean="0"/>
              <a:t>, </a:t>
            </a:r>
            <a:r>
              <a:rPr lang="en-US" dirty="0" err="1" smtClean="0"/>
              <a:t>Sb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PCM encode bits in different physical states through the application of varying levels  of current to the phase change material</a:t>
            </a:r>
          </a:p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990170" y="4014896"/>
            <a:ext cx="4762220" cy="2538303"/>
            <a:chOff x="2364939" y="2604205"/>
            <a:chExt cx="4762220" cy="2538303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825799" y="4773176"/>
              <a:ext cx="4301360" cy="539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825799" y="2666297"/>
              <a:ext cx="0" cy="211227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845001" y="2973537"/>
              <a:ext cx="115215" cy="1805035"/>
            </a:xfrm>
            <a:prstGeom prst="line">
              <a:avLst/>
            </a:prstGeom>
            <a:ln w="57150">
              <a:solidFill>
                <a:srgbClr val="006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3094634" y="2973537"/>
              <a:ext cx="153620" cy="1805035"/>
            </a:xfrm>
            <a:prstGeom prst="line">
              <a:avLst/>
            </a:prstGeom>
            <a:ln w="57150">
              <a:solidFill>
                <a:srgbClr val="006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941014" y="2973537"/>
              <a:ext cx="172823" cy="0"/>
            </a:xfrm>
            <a:prstGeom prst="line">
              <a:avLst/>
            </a:prstGeom>
            <a:ln w="57150">
              <a:solidFill>
                <a:srgbClr val="006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839124" y="3722434"/>
              <a:ext cx="485940" cy="1056139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5975008" y="3738939"/>
              <a:ext cx="537671" cy="1034237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3304636" y="3736240"/>
              <a:ext cx="2688349" cy="269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825733" y="3366908"/>
              <a:ext cx="19255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SET (Crystalline)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34396" y="2604205"/>
              <a:ext cx="2307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6C31"/>
                  </a:solidFill>
                </a:rPr>
                <a:t>RESET (Amorphous)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77423" y="4773176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2160492" y="3537768"/>
              <a:ext cx="778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Power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6546334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PCM: 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Limited Endurance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6</a:t>
            </a:r>
            <a:r>
              <a:rPr lang="en-US" dirty="0" smtClean="0"/>
              <a:t> to 10</a:t>
            </a:r>
            <a:r>
              <a:rPr lang="en-US" baseline="30000" dirty="0" smtClean="0"/>
              <a:t>8</a:t>
            </a:r>
            <a:r>
              <a:rPr lang="en-US" dirty="0" smtClean="0"/>
              <a:t> writes on average</a:t>
            </a:r>
          </a:p>
          <a:p>
            <a:pPr lvl="1"/>
            <a:r>
              <a:rPr lang="en-US" dirty="0" smtClean="0"/>
              <a:t>Early failure due to parametric variation in manufacturing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Slow Asymmetric Writes</a:t>
            </a:r>
          </a:p>
          <a:p>
            <a:pPr lvl="1"/>
            <a:r>
              <a:rPr lang="en-US" dirty="0" smtClean="0"/>
              <a:t>4x slower than reads</a:t>
            </a:r>
          </a:p>
          <a:p>
            <a:pPr lvl="1"/>
            <a:r>
              <a:rPr lang="en-US" dirty="0" smtClean="0"/>
              <a:t>Writing </a:t>
            </a:r>
            <a:r>
              <a:rPr lang="en-US" dirty="0"/>
              <a:t>0</a:t>
            </a:r>
            <a:r>
              <a:rPr lang="en-US" dirty="0" smtClean="0"/>
              <a:t>s is faster than 1s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focus is on the endurance 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4703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PCM: Fault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292257"/>
            <a:ext cx="10554574" cy="3636511"/>
          </a:xfrm>
        </p:spPr>
        <p:txBody>
          <a:bodyPr/>
          <a:lstStyle/>
          <a:p>
            <a:r>
              <a:rPr lang="en-US" dirty="0" smtClean="0"/>
              <a:t>A cell wears out when the heating element detaches from the </a:t>
            </a:r>
            <a:r>
              <a:rPr lang="en-US" dirty="0" err="1" smtClean="0"/>
              <a:t>chalcogenide</a:t>
            </a:r>
            <a:r>
              <a:rPr lang="en-US" dirty="0" smtClean="0"/>
              <a:t> material due to frequent </a:t>
            </a:r>
            <a:r>
              <a:rPr lang="en-US" dirty="0"/>
              <a:t>expansions and </a:t>
            </a:r>
            <a:r>
              <a:rPr lang="en-US" dirty="0" smtClean="0"/>
              <a:t>contractions</a:t>
            </a:r>
          </a:p>
          <a:p>
            <a:r>
              <a:rPr lang="en-US" dirty="0" smtClean="0"/>
              <a:t>A worn out cell gets permanently stuck</a:t>
            </a:r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51200" y="3751384"/>
            <a:ext cx="992554" cy="3673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SA-1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2892" y="3747482"/>
            <a:ext cx="992554" cy="3673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SA-0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439" y="3551273"/>
            <a:ext cx="773192" cy="9418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39480" y="4841623"/>
            <a:ext cx="992554" cy="3673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SA-1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1172" y="4837721"/>
            <a:ext cx="992554" cy="3673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SA-0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455" y="4693380"/>
            <a:ext cx="1017159" cy="65600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251200" y="4862577"/>
            <a:ext cx="2602525" cy="3424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51199" y="4858675"/>
            <a:ext cx="2611238" cy="3314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247297" y="5802914"/>
            <a:ext cx="992554" cy="3673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SA-1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68989" y="5799012"/>
            <a:ext cx="992554" cy="3673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SA-0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439" y="5615717"/>
            <a:ext cx="681970" cy="73391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0686">
            <a:off x="4011869" y="5466288"/>
            <a:ext cx="1081187" cy="120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9546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Data-Dependent Errors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0000" y="2937854"/>
            <a:ext cx="10554574" cy="3636511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Write on a memory block having a number of faults greater than the capability of the error correction code does not necessarily fail!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C7F3-44C2-47D3-91A7-DDBB4F1BCC2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64216"/>
              </p:ext>
            </p:extLst>
          </p:nvPr>
        </p:nvGraphicFramePr>
        <p:xfrm>
          <a:off x="3208215" y="2207332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SA-0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63374"/>
              </p:ext>
            </p:extLst>
          </p:nvPr>
        </p:nvGraphicFramePr>
        <p:xfrm>
          <a:off x="3206781" y="31144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4189" y="2245433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Physical state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4189" y="318047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Errors after write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555726"/>
              </p:ext>
            </p:extLst>
          </p:nvPr>
        </p:nvGraphicFramePr>
        <p:xfrm>
          <a:off x="3199589" y="26572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4189" y="2727218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Write Request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98797"/>
              </p:ext>
            </p:extLst>
          </p:nvPr>
        </p:nvGraphicFramePr>
        <p:xfrm>
          <a:off x="3208215" y="42574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4189" y="4327418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Errors after write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97906"/>
              </p:ext>
            </p:extLst>
          </p:nvPr>
        </p:nvGraphicFramePr>
        <p:xfrm>
          <a:off x="3199589" y="37240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04189" y="380023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Write request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519878"/>
              </p:ext>
            </p:extLst>
          </p:nvPr>
        </p:nvGraphicFramePr>
        <p:xfrm>
          <a:off x="3208215" y="541058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2211"/>
              </p:ext>
            </p:extLst>
          </p:nvPr>
        </p:nvGraphicFramePr>
        <p:xfrm>
          <a:off x="3208215" y="48670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12815" y="494323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Write request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4864" y="542823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Errors after write</a:t>
            </a:r>
          </a:p>
        </p:txBody>
      </p:sp>
    </p:spTree>
    <p:extLst>
      <p:ext uri="{BB962C8B-B14F-4D97-AF65-F5344CB8AC3E}">
        <p14:creationId xmlns:p14="http://schemas.microsoft.com/office/powerpoint/2010/main" val="69030798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Data-Dependent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0000" y="5513849"/>
            <a:ext cx="9802396" cy="172279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Example</a:t>
            </a:r>
            <a:r>
              <a:rPr lang="en-US" dirty="0"/>
              <a:t>: With an ECC code of capability 2, only 1 write out of the 3 </a:t>
            </a:r>
            <a:r>
              <a:rPr lang="en-US" dirty="0" smtClean="0"/>
              <a:t>fails</a:t>
            </a:r>
          </a:p>
          <a:p>
            <a:pPr algn="just"/>
            <a:r>
              <a:rPr lang="en-US" dirty="0" smtClean="0"/>
              <a:t>A write fails only when the number of stuck-at wrong cells is above the capability of the </a:t>
            </a:r>
            <a:r>
              <a:rPr lang="en-US" dirty="0" err="1" smtClean="0"/>
              <a:t>ecc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C7F3-44C2-47D3-91A7-DDBB4F1BCC2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08215" y="2207332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SA-0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06781" y="31144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4189" y="2245433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Physical state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4189" y="318047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Errors after write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199589" y="26572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4189" y="2727218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Write Request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208215" y="42574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4189" y="4327418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Errors after write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199589" y="37240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04189" y="380023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Write request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208215" y="541058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3208215" y="4867029"/>
          <a:ext cx="434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12815" y="494323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Write request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4864" y="542823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Errors after write</a:t>
            </a:r>
          </a:p>
        </p:txBody>
      </p:sp>
      <p:pic>
        <p:nvPicPr>
          <p:cNvPr id="19" name="Picture 3" descr="C:\Users\Rakan\AppData\Local\Microsoft\Windows\Temporary Internet Files\Content.IE5\PFS5RQ71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530" y="5261075"/>
            <a:ext cx="529772" cy="5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Rakan\AppData\Local\Microsoft\Windows\Temporary Internet Files\Content.IE5\EQOEGWKR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85" y="3041786"/>
            <a:ext cx="539261" cy="53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Rakan\AppData\Local\Microsoft\Windows\Temporary Internet Files\Content.IE5\EQOEGWKR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33" y="4184786"/>
            <a:ext cx="539261" cy="53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Blueman Thinking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858" y="3927314"/>
            <a:ext cx="1143000" cy="184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loud Callout 23"/>
          <p:cNvSpPr/>
          <p:nvPr/>
        </p:nvSpPr>
        <p:spPr>
          <a:xfrm>
            <a:off x="8589109" y="2352431"/>
            <a:ext cx="2958250" cy="1374522"/>
          </a:xfrm>
          <a:prstGeom prst="cloudCallout">
            <a:avLst>
              <a:gd name="adj1" fmla="val 39584"/>
              <a:gd name="adj2" fmla="val 599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Can we exploit this fact to increase the  ECC capability?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8448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Contribution: Data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After a write failure, </a:t>
            </a:r>
            <a:r>
              <a:rPr lang="en-US" i="1" dirty="0" smtClean="0"/>
              <a:t>Data Inversion </a:t>
            </a:r>
            <a:r>
              <a:rPr lang="en-US" dirty="0" smtClean="0"/>
              <a:t>reattempts a second write with the initial data inverted</a:t>
            </a:r>
          </a:p>
          <a:p>
            <a:pPr lvl="1"/>
            <a:r>
              <a:rPr lang="en-US" dirty="0" smtClean="0"/>
              <a:t>Polarity bit to flag inversion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Impact: stuck-at wrong (SA-W) cells exchange role with the stuck-at right (SA-R) cells</a:t>
            </a:r>
          </a:p>
          <a:p>
            <a:endParaRPr lang="en-US" dirty="0" smtClean="0"/>
          </a:p>
          <a:p>
            <a:r>
              <a:rPr lang="en-US" dirty="0" smtClean="0"/>
              <a:t>Consequence: only half of the faults in the data bits will manifest errors in the worst case</a:t>
            </a:r>
          </a:p>
          <a:p>
            <a:pPr lvl="1"/>
            <a:r>
              <a:rPr lang="en-US" dirty="0" smtClean="0"/>
              <a:t>Second write is successful if it brings the number of SA-W within the nominal capability of deployed error correction code</a:t>
            </a:r>
          </a:p>
          <a:p>
            <a:endParaRPr lang="en-US" dirty="0" smtClean="0"/>
          </a:p>
          <a:p>
            <a:r>
              <a:rPr lang="en-US" dirty="0" smtClean="0"/>
              <a:t>Achievement: </a:t>
            </a:r>
            <a:r>
              <a:rPr lang="en-US" i="1" dirty="0" smtClean="0"/>
              <a:t>Data Inversion </a:t>
            </a:r>
            <a:r>
              <a:rPr lang="en-US" dirty="0" smtClean="0"/>
              <a:t>can increase the number of faults before a block turns defective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712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Inversion: Fault Tolerance Capability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number of faults that can be tolerated depends on their distribution within the protected block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488-F34C-44D4-968A-CA20312E03D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75952"/>
              </p:ext>
            </p:extLst>
          </p:nvPr>
        </p:nvGraphicFramePr>
        <p:xfrm>
          <a:off x="2316356" y="3162318"/>
          <a:ext cx="5728512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376"/>
                <a:gridCol w="477376"/>
                <a:gridCol w="477376"/>
                <a:gridCol w="477376"/>
                <a:gridCol w="477376"/>
                <a:gridCol w="477376"/>
                <a:gridCol w="477376"/>
                <a:gridCol w="477376"/>
                <a:gridCol w="477376"/>
                <a:gridCol w="477376"/>
                <a:gridCol w="477376"/>
                <a:gridCol w="477376"/>
              </a:tblGrid>
              <a:tr h="268224"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47679"/>
              </p:ext>
            </p:extLst>
          </p:nvPr>
        </p:nvGraphicFramePr>
        <p:xfrm>
          <a:off x="2316001" y="4224111"/>
          <a:ext cx="6238726" cy="27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  <a:gridCol w="479902"/>
              </a:tblGrid>
              <a:tr h="268224"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Left Brace 2"/>
          <p:cNvSpPr/>
          <p:nvPr/>
        </p:nvSpPr>
        <p:spPr>
          <a:xfrm rot="5400000">
            <a:off x="4048191" y="1035362"/>
            <a:ext cx="347785" cy="3825983"/>
          </a:xfrm>
          <a:prstGeom prst="leftBrace">
            <a:avLst>
              <a:gd name="adj1" fmla="val 8333"/>
              <a:gd name="adj2" fmla="val 49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Data bits</a:t>
            </a:r>
            <a:endParaRPr lang="en-US" sz="1400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6922303" y="1998618"/>
            <a:ext cx="347785" cy="1891670"/>
          </a:xfrm>
          <a:prstGeom prst="leftBrace">
            <a:avLst>
              <a:gd name="adj1" fmla="val 8333"/>
              <a:gd name="adj2" fmla="val 49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Parity bits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798277" y="2510381"/>
            <a:ext cx="118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 Faults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1692" y="2486936"/>
            <a:ext cx="118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 Faults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464062" y="2115705"/>
            <a:ext cx="47751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Block Defectiveness (</a:t>
            </a:r>
            <a:r>
              <a:rPr lang="en-US" sz="1500" b="1" i="1" dirty="0" smtClean="0"/>
              <a:t>t ECC capability)</a:t>
            </a:r>
            <a:endParaRPr lang="en-US" sz="15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426527" y="2486936"/>
            <a:ext cx="3852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Q + R &gt;t </a:t>
            </a:r>
            <a:r>
              <a:rPr lang="en-US" sz="1200" dirty="0" smtClean="0"/>
              <a:t>Faults (</a:t>
            </a:r>
            <a:r>
              <a:rPr lang="en-US" sz="1200" i="1" dirty="0" smtClean="0"/>
              <a:t>Q</a:t>
            </a:r>
            <a:r>
              <a:rPr lang="en-US" sz="1200" dirty="0" smtClean="0"/>
              <a:t> SA-W + </a:t>
            </a:r>
            <a:r>
              <a:rPr lang="en-US" sz="1200" i="1" dirty="0" smtClean="0"/>
              <a:t>R </a:t>
            </a:r>
            <a:r>
              <a:rPr lang="en-US" sz="1200" dirty="0" smtClean="0"/>
              <a:t>SA-W in the worst case)</a:t>
            </a:r>
            <a:endParaRPr lang="en-US" sz="1200" dirty="0"/>
          </a:p>
        </p:txBody>
      </p:sp>
      <p:sp>
        <p:nvSpPr>
          <p:cNvPr id="16" name="Left Brace 15"/>
          <p:cNvSpPr/>
          <p:nvPr/>
        </p:nvSpPr>
        <p:spPr>
          <a:xfrm rot="5400000">
            <a:off x="4303431" y="1882084"/>
            <a:ext cx="347785" cy="4297390"/>
          </a:xfrm>
          <a:prstGeom prst="leftBrace">
            <a:avLst>
              <a:gd name="adj1" fmla="val 8333"/>
              <a:gd name="adj2" fmla="val 49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Data bits + Polarity bit</a:t>
            </a:r>
            <a:endParaRPr lang="en-US" sz="1400" dirty="0"/>
          </a:p>
        </p:txBody>
      </p:sp>
      <p:sp>
        <p:nvSpPr>
          <p:cNvPr id="17" name="Left Brace 16"/>
          <p:cNvSpPr/>
          <p:nvPr/>
        </p:nvSpPr>
        <p:spPr>
          <a:xfrm rot="5400000">
            <a:off x="7413591" y="3081044"/>
            <a:ext cx="347785" cy="1891670"/>
          </a:xfrm>
          <a:prstGeom prst="leftBrace">
            <a:avLst>
              <a:gd name="adj1" fmla="val 8333"/>
              <a:gd name="adj2" fmla="val 49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Parity bits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91351" y="3575987"/>
            <a:ext cx="118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 Faults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174521" y="3624082"/>
            <a:ext cx="118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 Faults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415894" y="3557646"/>
            <a:ext cx="3830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Q/2 + R &gt; t </a:t>
            </a:r>
            <a:r>
              <a:rPr lang="en-US" sz="1200" dirty="0" smtClean="0"/>
              <a:t>Faults (</a:t>
            </a:r>
            <a:r>
              <a:rPr lang="en-US" sz="1200" i="1" dirty="0" smtClean="0"/>
              <a:t>Q/2</a:t>
            </a:r>
            <a:r>
              <a:rPr lang="en-US" sz="1200" dirty="0" smtClean="0"/>
              <a:t> SA-W + </a:t>
            </a:r>
            <a:r>
              <a:rPr lang="en-US" sz="1200" i="1" dirty="0" smtClean="0"/>
              <a:t>R</a:t>
            </a:r>
            <a:r>
              <a:rPr lang="en-US" sz="1200" dirty="0" smtClean="0"/>
              <a:t> SA-W in the worst case)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5957136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5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866</TotalTime>
  <Words>1486</Words>
  <Application>Microsoft Office PowerPoint</Application>
  <PresentationFormat>Widescreen</PresentationFormat>
  <Paragraphs>509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Aldhabi</vt:lpstr>
      <vt:lpstr>Arial</vt:lpstr>
      <vt:lpstr>Calibri</vt:lpstr>
      <vt:lpstr>Century Gothic</vt:lpstr>
      <vt:lpstr>Wingdings 2</vt:lpstr>
      <vt:lpstr>Quotable</vt:lpstr>
      <vt:lpstr>Power of One Bit: Increasing Error Correction Capability with Data Inversion</vt:lpstr>
      <vt:lpstr>Introduction</vt:lpstr>
      <vt:lpstr>PCM: The Basics</vt:lpstr>
      <vt:lpstr>PCM: The Challenges</vt:lpstr>
      <vt:lpstr>PCM: Fault Model</vt:lpstr>
      <vt:lpstr>Data-Dependent Errors</vt:lpstr>
      <vt:lpstr>Data-Dependent Errors</vt:lpstr>
      <vt:lpstr>Contribution: Data Inversion</vt:lpstr>
      <vt:lpstr>Data Inversion: Fault Tolerance Capability</vt:lpstr>
      <vt:lpstr>Execution Flow: Write (ECC-1)</vt:lpstr>
      <vt:lpstr>Execution Flow: Read (ECC-1)</vt:lpstr>
      <vt:lpstr>Data Inversion: Unintegrated Protection</vt:lpstr>
      <vt:lpstr>Unintegrated Protection: Fault Tolerance Capability</vt:lpstr>
      <vt:lpstr>Execution Flow: Write (ECC-1)</vt:lpstr>
      <vt:lpstr>Execution Flow: Read (ECC-1)</vt:lpstr>
      <vt:lpstr>Integrated Vs. Unintegrated Protection</vt:lpstr>
      <vt:lpstr>Integrated Vs. Unintegrated Protection</vt:lpstr>
      <vt:lpstr>Integrated Vs. Unintegrated Protection</vt:lpstr>
      <vt:lpstr>Evaluation</vt:lpstr>
      <vt:lpstr>Main Memory Lifetime</vt:lpstr>
      <vt:lpstr>Secondary Storage Lifetime</vt:lpstr>
      <vt:lpstr>Performance Overhead</vt:lpstr>
      <vt:lpstr>Conclusion</vt:lpstr>
      <vt:lpstr>Thank You!!</vt:lpstr>
    </vt:vector>
  </TitlesOfParts>
  <Company>University of Pittsburgh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One Bit: Increasing Error Correction Capability with Data Inversion</dc:title>
  <dc:creator>Rakan S. Maddah</dc:creator>
  <cp:lastModifiedBy>rakan</cp:lastModifiedBy>
  <cp:revision>92</cp:revision>
  <dcterms:created xsi:type="dcterms:W3CDTF">2013-11-05T16:01:12Z</dcterms:created>
  <dcterms:modified xsi:type="dcterms:W3CDTF">2013-12-03T16:39:11Z</dcterms:modified>
</cp:coreProperties>
</file>